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20"/>
  </p:notesMasterIdLst>
  <p:handoutMasterIdLst>
    <p:handoutMasterId r:id="rId21"/>
  </p:handoutMasterIdLst>
  <p:sldIdLst>
    <p:sldId id="496" r:id="rId5"/>
    <p:sldId id="497" r:id="rId6"/>
    <p:sldId id="498" r:id="rId7"/>
    <p:sldId id="507" r:id="rId8"/>
    <p:sldId id="508" r:id="rId9"/>
    <p:sldId id="509" r:id="rId10"/>
    <p:sldId id="510" r:id="rId11"/>
    <p:sldId id="502" r:id="rId12"/>
    <p:sldId id="511" r:id="rId13"/>
    <p:sldId id="512" r:id="rId14"/>
    <p:sldId id="504" r:id="rId15"/>
    <p:sldId id="513" r:id="rId16"/>
    <p:sldId id="500" r:id="rId17"/>
    <p:sldId id="514" r:id="rId18"/>
    <p:sldId id="5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96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846BE-51A9-4BA7-9258-ECFAE05E7F4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841507B-447A-43E4-A67A-78917CB1FB25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b="0" i="0" u="none" dirty="0">
              <a:latin typeface="Berlin Sans FB" panose="020E0602020502020306" pitchFamily="34" charset="0"/>
            </a:rPr>
            <a:t>Remember to bring a packed lunch and a snack for </a:t>
          </a:r>
          <a:r>
            <a:rPr lang="en-US" sz="2800" b="0" i="0" u="none" dirty="0" smtClean="0">
              <a:latin typeface="Berlin Sans FB" panose="020E0602020502020306" pitchFamily="34" charset="0"/>
            </a:rPr>
            <a:t>Monday</a:t>
          </a:r>
          <a:endParaRPr lang="en-US" sz="2800" dirty="0">
            <a:latin typeface="Berlin Sans FB" panose="020E0602020502020306" pitchFamily="34" charset="0"/>
          </a:endParaRPr>
        </a:p>
      </dgm:t>
    </dgm:pt>
    <dgm:pt modelId="{09ECAFD9-77B4-411E-A0C6-BD2718D2ED19}" type="parTrans" cxnId="{89F99CCE-DD31-45EB-8368-0C474560C17C}">
      <dgm:prSet/>
      <dgm:spPr/>
      <dgm:t>
        <a:bodyPr/>
        <a:lstStyle/>
        <a:p>
          <a:endParaRPr lang="en-US"/>
        </a:p>
      </dgm:t>
    </dgm:pt>
    <dgm:pt modelId="{8A56963F-9458-4CF1-BA11-F6B59F6693C3}" type="sibTrans" cxnId="{89F99CCE-DD31-45EB-8368-0C474560C17C}">
      <dgm:prSet phldrT="1" phldr="0"/>
      <dgm:spPr/>
      <dgm:t>
        <a:bodyPr/>
        <a:lstStyle/>
        <a:p>
          <a:endParaRPr lang="en-US" dirty="0"/>
        </a:p>
      </dgm:t>
    </dgm:pt>
    <dgm:pt modelId="{BA0D1191-41B5-4E4E-98CA-BB121638FA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u="none" dirty="0" smtClean="0">
              <a:latin typeface="Berlin Sans FB" panose="020E0602020502020306" pitchFamily="34" charset="0"/>
            </a:rPr>
            <a:t>Monday</a:t>
          </a:r>
          <a:endParaRPr lang="en-US" sz="2000" b="1" i="0" u="none" dirty="0">
            <a:latin typeface="Berlin Sans FB" panose="020E0602020502020306" pitchFamily="34" charset="0"/>
          </a:endParaRPr>
        </a:p>
        <a:p>
          <a:pPr>
            <a:lnSpc>
              <a:spcPct val="100000"/>
            </a:lnSpc>
          </a:pPr>
          <a:r>
            <a:rPr lang="en-US" sz="2000" b="0" i="0" u="none" dirty="0">
              <a:latin typeface="Berlin Sans FB" panose="020E0602020502020306" pitchFamily="34" charset="0"/>
            </a:rPr>
            <a:t>2.45 – Afternoon tea</a:t>
          </a:r>
        </a:p>
        <a:p>
          <a:pPr>
            <a:lnSpc>
              <a:spcPct val="100000"/>
            </a:lnSpc>
          </a:pPr>
          <a:r>
            <a:rPr lang="en-US" sz="2000" b="0" i="0" u="none" dirty="0">
              <a:latin typeface="Berlin Sans FB" panose="020E0602020502020306" pitchFamily="34" charset="0"/>
            </a:rPr>
            <a:t>6-7 – Dinner</a:t>
          </a:r>
        </a:p>
        <a:p>
          <a:pPr>
            <a:lnSpc>
              <a:spcPct val="100000"/>
            </a:lnSpc>
          </a:pPr>
          <a:r>
            <a:rPr lang="en-US" sz="2000" b="0" i="0" u="none" dirty="0">
              <a:latin typeface="Berlin Sans FB" panose="020E0602020502020306" pitchFamily="34" charset="0"/>
            </a:rPr>
            <a:t>9 – Bedtime drink</a:t>
          </a:r>
          <a:endParaRPr lang="en-US" sz="2000" dirty="0">
            <a:latin typeface="Berlin Sans FB" panose="020E0602020502020306" pitchFamily="34" charset="0"/>
          </a:endParaRPr>
        </a:p>
      </dgm:t>
    </dgm:pt>
    <dgm:pt modelId="{BF60A160-E127-4E75-A05F-AE196FFF76E3}" type="parTrans" cxnId="{11BC0A66-4F6B-4022-AC12-122A0951BEB5}">
      <dgm:prSet/>
      <dgm:spPr/>
      <dgm:t>
        <a:bodyPr/>
        <a:lstStyle/>
        <a:p>
          <a:endParaRPr lang="en-US"/>
        </a:p>
      </dgm:t>
    </dgm:pt>
    <dgm:pt modelId="{43A04663-B22C-4CA5-9BCF-3B42D70D691D}" type="sibTrans" cxnId="{11BC0A66-4F6B-4022-AC12-122A0951BEB5}">
      <dgm:prSet phldrT="3" phldr="0"/>
      <dgm:spPr/>
      <dgm:t>
        <a:bodyPr/>
        <a:lstStyle/>
        <a:p>
          <a:endParaRPr lang="en-US" dirty="0"/>
        </a:p>
      </dgm:t>
    </dgm:pt>
    <dgm:pt modelId="{55AD6682-19A1-4F15-920E-E13D92EB31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u="none" dirty="0" smtClean="0">
              <a:latin typeface="Berlin Sans FB" panose="020E0602020502020306" pitchFamily="34" charset="0"/>
            </a:rPr>
            <a:t>Tuesday</a:t>
          </a:r>
          <a:endParaRPr lang="en-US" sz="2000" b="1" i="0" u="none" dirty="0">
            <a:latin typeface="Berlin Sans FB" panose="020E0602020502020306" pitchFamily="34" charset="0"/>
          </a:endParaRPr>
        </a:p>
        <a:p>
          <a:pPr>
            <a:lnSpc>
              <a:spcPct val="100000"/>
            </a:lnSpc>
          </a:pPr>
          <a:r>
            <a:rPr lang="en-US" sz="2000" b="0" i="0" u="none" dirty="0">
              <a:latin typeface="Berlin Sans FB" panose="020E0602020502020306" pitchFamily="34" charset="0"/>
            </a:rPr>
            <a:t>8-9 – Breakfast</a:t>
          </a:r>
        </a:p>
        <a:p>
          <a:pPr>
            <a:lnSpc>
              <a:spcPct val="100000"/>
            </a:lnSpc>
          </a:pPr>
          <a:r>
            <a:rPr lang="en-US" sz="2000" b="0" i="0" u="none" dirty="0">
              <a:latin typeface="Berlin Sans FB" panose="020E0602020502020306" pitchFamily="34" charset="0"/>
            </a:rPr>
            <a:t>10.45 – Snack</a:t>
          </a:r>
        </a:p>
        <a:p>
          <a:pPr>
            <a:lnSpc>
              <a:spcPct val="100000"/>
            </a:lnSpc>
          </a:pPr>
          <a:r>
            <a:rPr lang="en-US" sz="2000" b="0" i="0" u="none" dirty="0">
              <a:latin typeface="Berlin Sans FB" panose="020E0602020502020306" pitchFamily="34" charset="0"/>
            </a:rPr>
            <a:t>12.30-1.30 – Lunch</a:t>
          </a:r>
        </a:p>
        <a:p>
          <a:pPr>
            <a:lnSpc>
              <a:spcPct val="100000"/>
            </a:lnSpc>
          </a:pPr>
          <a:r>
            <a:rPr lang="en-US" sz="2000" b="0" i="0" u="none" dirty="0">
              <a:latin typeface="Berlin Sans FB" panose="020E0602020502020306" pitchFamily="34" charset="0"/>
            </a:rPr>
            <a:t>2.45 – Afternoon tea</a:t>
          </a:r>
          <a:endParaRPr lang="en-US" sz="2000" dirty="0">
            <a:latin typeface="Berlin Sans FB" panose="020E0602020502020306" pitchFamily="34" charset="0"/>
          </a:endParaRPr>
        </a:p>
      </dgm:t>
    </dgm:pt>
    <dgm:pt modelId="{0A1EE536-D200-411C-8FD0-7F23E7109629}" type="parTrans" cxnId="{522DD16F-B30D-40BA-AA70-7667AAFFD0AE}">
      <dgm:prSet/>
      <dgm:spPr/>
      <dgm:t>
        <a:bodyPr/>
        <a:lstStyle/>
        <a:p>
          <a:endParaRPr lang="en-US"/>
        </a:p>
      </dgm:t>
    </dgm:pt>
    <dgm:pt modelId="{6DA0DC7B-EEAC-48D5-8C2F-256705FA5618}" type="sibTrans" cxnId="{522DD16F-B30D-40BA-AA70-7667AAFFD0AE}">
      <dgm:prSet phldrT="4" phldr="0"/>
      <dgm:spPr/>
      <dgm:t>
        <a:bodyPr/>
        <a:lstStyle/>
        <a:p>
          <a:endParaRPr lang="en-US" dirty="0"/>
        </a:p>
      </dgm:t>
    </dgm:pt>
    <dgm:pt modelId="{E6130C09-3408-4AB4-B4D4-5E6D6EA8D363}" type="pres">
      <dgm:prSet presAssocID="{98A846BE-51A9-4BA7-9258-ECFAE05E7F4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0EF5D8-CD73-48DD-9D98-E56A438E49FF}" type="pres">
      <dgm:prSet presAssocID="{D841507B-447A-43E4-A67A-78917CB1FB25}" presName="compNode" presStyleCnt="0"/>
      <dgm:spPr/>
    </dgm:pt>
    <dgm:pt modelId="{3A5B1F5C-269E-4AAD-BBE1-FF54FDDEEE13}" type="pres">
      <dgm:prSet presAssocID="{D841507B-447A-43E4-A67A-78917CB1FB25}" presName="bgRect" presStyleLbl="bgShp" presStyleIdx="0" presStyleCnt="3" custLinFactNeighborX="-1692" custLinFactNeighborY="-43"/>
      <dgm:spPr/>
    </dgm:pt>
    <dgm:pt modelId="{BC3F1038-6AE5-49C5-80FD-B8A936F884DD}" type="pres">
      <dgm:prSet presAssocID="{D841507B-447A-43E4-A67A-78917CB1FB25}" presName="iconRect" presStyleLbl="node1" presStyleIdx="0" presStyleCnt="3" custLinFactNeighborY="94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anas"/>
        </a:ext>
      </dgm:extLst>
    </dgm:pt>
    <dgm:pt modelId="{26C13023-4EE5-4B34-9537-CD381FF49E83}" type="pres">
      <dgm:prSet presAssocID="{D841507B-447A-43E4-A67A-78917CB1FB25}" presName="spaceRect" presStyleCnt="0"/>
      <dgm:spPr/>
    </dgm:pt>
    <dgm:pt modelId="{FBE9BC45-4AAA-4D89-AD67-E04FA57E7420}" type="pres">
      <dgm:prSet presAssocID="{D841507B-447A-43E4-A67A-78917CB1FB25}" presName="parTx" presStyleLbl="revTx" presStyleIdx="0" presStyleCnt="3" custScaleX="11237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E5AE14A-8E0A-48BA-9B1C-9B8A4B3F9159}" type="pres">
      <dgm:prSet presAssocID="{8A56963F-9458-4CF1-BA11-F6B59F6693C3}" presName="sibTrans" presStyleCnt="0"/>
      <dgm:spPr/>
    </dgm:pt>
    <dgm:pt modelId="{FE7AADAC-069C-4757-B00F-2A385F7B3F04}" type="pres">
      <dgm:prSet presAssocID="{BA0D1191-41B5-4E4E-98CA-BB121638FA27}" presName="compNode" presStyleCnt="0"/>
      <dgm:spPr/>
    </dgm:pt>
    <dgm:pt modelId="{9FCB66E9-7D99-489B-985B-551F2F8CCB16}" type="pres">
      <dgm:prSet presAssocID="{BA0D1191-41B5-4E4E-98CA-BB121638FA27}" presName="bgRect" presStyleLbl="bgShp" presStyleIdx="1" presStyleCnt="3"/>
      <dgm:spPr/>
    </dgm:pt>
    <dgm:pt modelId="{EB5483C4-F25C-4C29-B683-E907F8775165}" type="pres">
      <dgm:prSet presAssocID="{BA0D1191-41B5-4E4E-98CA-BB121638FA27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zza"/>
        </a:ext>
      </dgm:extLst>
    </dgm:pt>
    <dgm:pt modelId="{AD5FD345-CE96-4D37-9D43-5D8C69CE8A1D}" type="pres">
      <dgm:prSet presAssocID="{BA0D1191-41B5-4E4E-98CA-BB121638FA27}" presName="spaceRect" presStyleCnt="0"/>
      <dgm:spPr/>
    </dgm:pt>
    <dgm:pt modelId="{0B3819EC-91C5-4B23-9529-0192765D8495}" type="pres">
      <dgm:prSet presAssocID="{BA0D1191-41B5-4E4E-98CA-BB121638FA27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6AC5028-7F0E-43D6-A6EA-4FB5851C6A1E}" type="pres">
      <dgm:prSet presAssocID="{43A04663-B22C-4CA5-9BCF-3B42D70D691D}" presName="sibTrans" presStyleCnt="0"/>
      <dgm:spPr/>
    </dgm:pt>
    <dgm:pt modelId="{3D097262-3F86-4ACE-8E04-25F8E9C294E1}" type="pres">
      <dgm:prSet presAssocID="{55AD6682-19A1-4F15-920E-E13D92EB312E}" presName="compNode" presStyleCnt="0"/>
      <dgm:spPr/>
    </dgm:pt>
    <dgm:pt modelId="{F61BBBEE-716E-4CD7-BD7A-6BEE5F616CE4}" type="pres">
      <dgm:prSet presAssocID="{55AD6682-19A1-4F15-920E-E13D92EB312E}" presName="bgRect" presStyleLbl="bgShp" presStyleIdx="2" presStyleCnt="3"/>
      <dgm:spPr/>
    </dgm:pt>
    <dgm:pt modelId="{4954A614-70E6-4799-A1B5-0F0F4F2CA7BB}" type="pres">
      <dgm:prSet presAssocID="{55AD6682-19A1-4F15-920E-E13D92EB312E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ating green apple on green background"/>
        </a:ext>
      </dgm:extLst>
    </dgm:pt>
    <dgm:pt modelId="{03FF6E3D-434D-4BF7-97B5-CBC49FE58344}" type="pres">
      <dgm:prSet presAssocID="{55AD6682-19A1-4F15-920E-E13D92EB312E}" presName="spaceRect" presStyleCnt="0"/>
      <dgm:spPr/>
    </dgm:pt>
    <dgm:pt modelId="{668FA249-E267-4ECF-9FCB-927EFBFB0A98}" type="pres">
      <dgm:prSet presAssocID="{55AD6682-19A1-4F15-920E-E13D92EB312E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FFF0DFC-D89B-4988-BAF5-55678686951C}" type="presOf" srcId="{D841507B-447A-43E4-A67A-78917CB1FB25}" destId="{FBE9BC45-4AAA-4D89-AD67-E04FA57E7420}" srcOrd="0" destOrd="0" presId="urn:microsoft.com/office/officeart/2018/2/layout/IconVerticalSolidList"/>
    <dgm:cxn modelId="{01AC1F18-215B-4D0C-8AAC-8AF3A173B4B8}" type="presOf" srcId="{BA0D1191-41B5-4E4E-98CA-BB121638FA27}" destId="{0B3819EC-91C5-4B23-9529-0192765D8495}" srcOrd="0" destOrd="0" presId="urn:microsoft.com/office/officeart/2018/2/layout/IconVerticalSolidList"/>
    <dgm:cxn modelId="{522DD16F-B30D-40BA-AA70-7667AAFFD0AE}" srcId="{98A846BE-51A9-4BA7-9258-ECFAE05E7F40}" destId="{55AD6682-19A1-4F15-920E-E13D92EB312E}" srcOrd="2" destOrd="0" parTransId="{0A1EE536-D200-411C-8FD0-7F23E7109629}" sibTransId="{6DA0DC7B-EEAC-48D5-8C2F-256705FA5618}"/>
    <dgm:cxn modelId="{89F99CCE-DD31-45EB-8368-0C474560C17C}" srcId="{98A846BE-51A9-4BA7-9258-ECFAE05E7F40}" destId="{D841507B-447A-43E4-A67A-78917CB1FB25}" srcOrd="0" destOrd="0" parTransId="{09ECAFD9-77B4-411E-A0C6-BD2718D2ED19}" sibTransId="{8A56963F-9458-4CF1-BA11-F6B59F6693C3}"/>
    <dgm:cxn modelId="{4E1E906D-E84D-4864-8376-EF60D0505477}" type="presOf" srcId="{55AD6682-19A1-4F15-920E-E13D92EB312E}" destId="{668FA249-E267-4ECF-9FCB-927EFBFB0A98}" srcOrd="0" destOrd="0" presId="urn:microsoft.com/office/officeart/2018/2/layout/IconVerticalSolidList"/>
    <dgm:cxn modelId="{97CC9EC5-9FDC-4607-9517-F7F959224BF5}" type="presOf" srcId="{98A846BE-51A9-4BA7-9258-ECFAE05E7F40}" destId="{E6130C09-3408-4AB4-B4D4-5E6D6EA8D363}" srcOrd="0" destOrd="0" presId="urn:microsoft.com/office/officeart/2018/2/layout/IconVerticalSolidList"/>
    <dgm:cxn modelId="{11BC0A66-4F6B-4022-AC12-122A0951BEB5}" srcId="{98A846BE-51A9-4BA7-9258-ECFAE05E7F40}" destId="{BA0D1191-41B5-4E4E-98CA-BB121638FA27}" srcOrd="1" destOrd="0" parTransId="{BF60A160-E127-4E75-A05F-AE196FFF76E3}" sibTransId="{43A04663-B22C-4CA5-9BCF-3B42D70D691D}"/>
    <dgm:cxn modelId="{94A03300-1663-47C0-8A9C-CBDD3F39E543}" type="presParOf" srcId="{E6130C09-3408-4AB4-B4D4-5E6D6EA8D363}" destId="{470EF5D8-CD73-48DD-9D98-E56A438E49FF}" srcOrd="0" destOrd="0" presId="urn:microsoft.com/office/officeart/2018/2/layout/IconVerticalSolidList"/>
    <dgm:cxn modelId="{4E86C0F2-9692-44BA-B843-CECC44EA40FD}" type="presParOf" srcId="{470EF5D8-CD73-48DD-9D98-E56A438E49FF}" destId="{3A5B1F5C-269E-4AAD-BBE1-FF54FDDEEE13}" srcOrd="0" destOrd="0" presId="urn:microsoft.com/office/officeart/2018/2/layout/IconVerticalSolidList"/>
    <dgm:cxn modelId="{58B5597E-0924-4609-8E34-B5896D7492B1}" type="presParOf" srcId="{470EF5D8-CD73-48DD-9D98-E56A438E49FF}" destId="{BC3F1038-6AE5-49C5-80FD-B8A936F884DD}" srcOrd="1" destOrd="0" presId="urn:microsoft.com/office/officeart/2018/2/layout/IconVerticalSolidList"/>
    <dgm:cxn modelId="{A4FF62FC-59FF-4E03-9CE9-46187C532432}" type="presParOf" srcId="{470EF5D8-CD73-48DD-9D98-E56A438E49FF}" destId="{26C13023-4EE5-4B34-9537-CD381FF49E83}" srcOrd="2" destOrd="0" presId="urn:microsoft.com/office/officeart/2018/2/layout/IconVerticalSolidList"/>
    <dgm:cxn modelId="{4875E567-DFC9-4CDD-9187-69B1899C6CC1}" type="presParOf" srcId="{470EF5D8-CD73-48DD-9D98-E56A438E49FF}" destId="{FBE9BC45-4AAA-4D89-AD67-E04FA57E7420}" srcOrd="3" destOrd="0" presId="urn:microsoft.com/office/officeart/2018/2/layout/IconVerticalSolidList"/>
    <dgm:cxn modelId="{E2CB0461-4AED-47F0-AAB1-7056D1F2DF8D}" type="presParOf" srcId="{E6130C09-3408-4AB4-B4D4-5E6D6EA8D363}" destId="{EE5AE14A-8E0A-48BA-9B1C-9B8A4B3F9159}" srcOrd="1" destOrd="0" presId="urn:microsoft.com/office/officeart/2018/2/layout/IconVerticalSolidList"/>
    <dgm:cxn modelId="{96AF99F3-FA48-404F-B131-0BB229D8B1C8}" type="presParOf" srcId="{E6130C09-3408-4AB4-B4D4-5E6D6EA8D363}" destId="{FE7AADAC-069C-4757-B00F-2A385F7B3F04}" srcOrd="2" destOrd="0" presId="urn:microsoft.com/office/officeart/2018/2/layout/IconVerticalSolidList"/>
    <dgm:cxn modelId="{2602D70C-39D1-4975-BAE2-15566CF5414E}" type="presParOf" srcId="{FE7AADAC-069C-4757-B00F-2A385F7B3F04}" destId="{9FCB66E9-7D99-489B-985B-551F2F8CCB16}" srcOrd="0" destOrd="0" presId="urn:microsoft.com/office/officeart/2018/2/layout/IconVerticalSolidList"/>
    <dgm:cxn modelId="{C4FD7A07-682F-402D-918F-83CF2E605998}" type="presParOf" srcId="{FE7AADAC-069C-4757-B00F-2A385F7B3F04}" destId="{EB5483C4-F25C-4C29-B683-E907F8775165}" srcOrd="1" destOrd="0" presId="urn:microsoft.com/office/officeart/2018/2/layout/IconVerticalSolidList"/>
    <dgm:cxn modelId="{FB2686AD-4374-464A-AC06-D878CA1FB9E1}" type="presParOf" srcId="{FE7AADAC-069C-4757-B00F-2A385F7B3F04}" destId="{AD5FD345-CE96-4D37-9D43-5D8C69CE8A1D}" srcOrd="2" destOrd="0" presId="urn:microsoft.com/office/officeart/2018/2/layout/IconVerticalSolidList"/>
    <dgm:cxn modelId="{A7ACF3B2-6990-40CF-A840-5FF73477C224}" type="presParOf" srcId="{FE7AADAC-069C-4757-B00F-2A385F7B3F04}" destId="{0B3819EC-91C5-4B23-9529-0192765D8495}" srcOrd="3" destOrd="0" presId="urn:microsoft.com/office/officeart/2018/2/layout/IconVerticalSolidList"/>
    <dgm:cxn modelId="{92547D3C-05A7-479C-96F4-903A820C365A}" type="presParOf" srcId="{E6130C09-3408-4AB4-B4D4-5E6D6EA8D363}" destId="{36AC5028-7F0E-43D6-A6EA-4FB5851C6A1E}" srcOrd="3" destOrd="0" presId="urn:microsoft.com/office/officeart/2018/2/layout/IconVerticalSolidList"/>
    <dgm:cxn modelId="{584F9AE0-0DAE-482B-877B-D729A06D6153}" type="presParOf" srcId="{E6130C09-3408-4AB4-B4D4-5E6D6EA8D363}" destId="{3D097262-3F86-4ACE-8E04-25F8E9C294E1}" srcOrd="4" destOrd="0" presId="urn:microsoft.com/office/officeart/2018/2/layout/IconVerticalSolidList"/>
    <dgm:cxn modelId="{CA3D421A-30F9-4FB2-925E-4E45A0444707}" type="presParOf" srcId="{3D097262-3F86-4ACE-8E04-25F8E9C294E1}" destId="{F61BBBEE-716E-4CD7-BD7A-6BEE5F616CE4}" srcOrd="0" destOrd="0" presId="urn:microsoft.com/office/officeart/2018/2/layout/IconVerticalSolidList"/>
    <dgm:cxn modelId="{7D5A8B2A-06BE-408E-9AD4-3F03544C1428}" type="presParOf" srcId="{3D097262-3F86-4ACE-8E04-25F8E9C294E1}" destId="{4954A614-70E6-4799-A1B5-0F0F4F2CA7BB}" srcOrd="1" destOrd="0" presId="urn:microsoft.com/office/officeart/2018/2/layout/IconVerticalSolidList"/>
    <dgm:cxn modelId="{2FC832C9-2024-43D7-B62E-C1AB5CD1FA81}" type="presParOf" srcId="{3D097262-3F86-4ACE-8E04-25F8E9C294E1}" destId="{03FF6E3D-434D-4BF7-97B5-CBC49FE58344}" srcOrd="2" destOrd="0" presId="urn:microsoft.com/office/officeart/2018/2/layout/IconVerticalSolidList"/>
    <dgm:cxn modelId="{53AE518D-149E-4898-A567-2FF84E135BC9}" type="presParOf" srcId="{3D097262-3F86-4ACE-8E04-25F8E9C294E1}" destId="{668FA249-E267-4ECF-9FCB-927EFBFB0A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B1F5C-269E-4AAD-BBE1-FF54FDDEEE13}">
      <dsp:nvSpPr>
        <dsp:cNvPr id="0" name=""/>
        <dsp:cNvSpPr/>
      </dsp:nvSpPr>
      <dsp:spPr>
        <a:xfrm>
          <a:off x="-18873" y="9613"/>
          <a:ext cx="6900512" cy="1916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F1038-6AE5-49C5-80FD-B8A936F884DD}">
      <dsp:nvSpPr>
        <dsp:cNvPr id="0" name=""/>
        <dsp:cNvSpPr/>
      </dsp:nvSpPr>
      <dsp:spPr>
        <a:xfrm>
          <a:off x="560975" y="541865"/>
          <a:ext cx="1056332" cy="10542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9BC45-4AAA-4D89-AD67-E04FA57E7420}">
      <dsp:nvSpPr>
        <dsp:cNvPr id="0" name=""/>
        <dsp:cNvSpPr/>
      </dsp:nvSpPr>
      <dsp:spPr>
        <a:xfrm>
          <a:off x="1922099" y="10437"/>
          <a:ext cx="4997286" cy="191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066" tIns="203066" rIns="203066" bIns="20306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u="none" kern="1200" dirty="0">
              <a:latin typeface="Berlin Sans FB" panose="020E0602020502020306" pitchFamily="34" charset="0"/>
            </a:rPr>
            <a:t>Remember to bring a packed lunch and a snack for </a:t>
          </a:r>
          <a:r>
            <a:rPr lang="en-US" sz="2800" b="0" i="0" u="none" kern="1200" dirty="0" smtClean="0">
              <a:latin typeface="Berlin Sans FB" panose="020E0602020502020306" pitchFamily="34" charset="0"/>
            </a:rPr>
            <a:t>Monday</a:t>
          </a:r>
          <a:endParaRPr lang="en-US" sz="2800" kern="1200" dirty="0">
            <a:latin typeface="Berlin Sans FB" panose="020E0602020502020306" pitchFamily="34" charset="0"/>
          </a:endParaRPr>
        </a:p>
      </dsp:txBody>
      <dsp:txXfrm>
        <a:off x="1922099" y="10437"/>
        <a:ext cx="4997286" cy="1918729"/>
      </dsp:txXfrm>
    </dsp:sp>
    <dsp:sp modelId="{9FCB66E9-7D99-489B-985B-551F2F8CCB16}">
      <dsp:nvSpPr>
        <dsp:cNvPr id="0" name=""/>
        <dsp:cNvSpPr/>
      </dsp:nvSpPr>
      <dsp:spPr>
        <a:xfrm>
          <a:off x="-18873" y="2333110"/>
          <a:ext cx="6900512" cy="1916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483C4-F25C-4C29-B683-E907F8775165}">
      <dsp:nvSpPr>
        <dsp:cNvPr id="0" name=""/>
        <dsp:cNvSpPr/>
      </dsp:nvSpPr>
      <dsp:spPr>
        <a:xfrm>
          <a:off x="560975" y="2764402"/>
          <a:ext cx="1056332" cy="105427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819EC-91C5-4B23-9529-0192765D8495}">
      <dsp:nvSpPr>
        <dsp:cNvPr id="0" name=""/>
        <dsp:cNvSpPr/>
      </dsp:nvSpPr>
      <dsp:spPr>
        <a:xfrm>
          <a:off x="2197156" y="2333110"/>
          <a:ext cx="4447171" cy="191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066" tIns="203066" rIns="203066" bIns="203066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u="none" kern="1200" dirty="0" smtClean="0">
              <a:latin typeface="Berlin Sans FB" panose="020E0602020502020306" pitchFamily="34" charset="0"/>
            </a:rPr>
            <a:t>Monday</a:t>
          </a:r>
          <a:endParaRPr lang="en-US" sz="2000" b="1" i="0" u="none" kern="1200" dirty="0">
            <a:latin typeface="Berlin Sans FB" panose="020E0602020502020306" pitchFamily="34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>
              <a:latin typeface="Berlin Sans FB" panose="020E0602020502020306" pitchFamily="34" charset="0"/>
            </a:rPr>
            <a:t>2.45 – Afternoon tea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>
              <a:latin typeface="Berlin Sans FB" panose="020E0602020502020306" pitchFamily="34" charset="0"/>
            </a:rPr>
            <a:t>6-7 – Dinner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>
              <a:latin typeface="Berlin Sans FB" panose="020E0602020502020306" pitchFamily="34" charset="0"/>
            </a:rPr>
            <a:t>9 – Bedtime drink</a:t>
          </a:r>
          <a:endParaRPr lang="en-US" sz="2000" kern="1200" dirty="0">
            <a:latin typeface="Berlin Sans FB" panose="020E0602020502020306" pitchFamily="34" charset="0"/>
          </a:endParaRPr>
        </a:p>
      </dsp:txBody>
      <dsp:txXfrm>
        <a:off x="2197156" y="2333110"/>
        <a:ext cx="4447171" cy="1918729"/>
      </dsp:txXfrm>
    </dsp:sp>
    <dsp:sp modelId="{F61BBBEE-716E-4CD7-BD7A-6BEE5F616CE4}">
      <dsp:nvSpPr>
        <dsp:cNvPr id="0" name=""/>
        <dsp:cNvSpPr/>
      </dsp:nvSpPr>
      <dsp:spPr>
        <a:xfrm>
          <a:off x="-18873" y="4655782"/>
          <a:ext cx="6900512" cy="1916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4A614-70E6-4799-A1B5-0F0F4F2CA7BB}">
      <dsp:nvSpPr>
        <dsp:cNvPr id="0" name=""/>
        <dsp:cNvSpPr/>
      </dsp:nvSpPr>
      <dsp:spPr>
        <a:xfrm>
          <a:off x="560975" y="5087075"/>
          <a:ext cx="1056332" cy="10542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FA249-E267-4ECF-9FCB-927EFBFB0A98}">
      <dsp:nvSpPr>
        <dsp:cNvPr id="0" name=""/>
        <dsp:cNvSpPr/>
      </dsp:nvSpPr>
      <dsp:spPr>
        <a:xfrm>
          <a:off x="2197156" y="4655782"/>
          <a:ext cx="4447171" cy="191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066" tIns="203066" rIns="203066" bIns="203066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u="none" kern="1200" dirty="0" smtClean="0">
              <a:latin typeface="Berlin Sans FB" panose="020E0602020502020306" pitchFamily="34" charset="0"/>
            </a:rPr>
            <a:t>Tuesday</a:t>
          </a:r>
          <a:endParaRPr lang="en-US" sz="2000" b="1" i="0" u="none" kern="1200" dirty="0">
            <a:latin typeface="Berlin Sans FB" panose="020E0602020502020306" pitchFamily="34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>
              <a:latin typeface="Berlin Sans FB" panose="020E0602020502020306" pitchFamily="34" charset="0"/>
            </a:rPr>
            <a:t>8-9 – Breakfast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>
              <a:latin typeface="Berlin Sans FB" panose="020E0602020502020306" pitchFamily="34" charset="0"/>
            </a:rPr>
            <a:t>10.45 – Snack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>
              <a:latin typeface="Berlin Sans FB" panose="020E0602020502020306" pitchFamily="34" charset="0"/>
            </a:rPr>
            <a:t>12.30-1.30 – Lunch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>
              <a:latin typeface="Berlin Sans FB" panose="020E0602020502020306" pitchFamily="34" charset="0"/>
            </a:rPr>
            <a:t>2.45 – Afternoon tea</a:t>
          </a:r>
          <a:endParaRPr lang="en-US" sz="2000" kern="1200" dirty="0">
            <a:latin typeface="Berlin Sans FB" panose="020E0602020502020306" pitchFamily="34" charset="0"/>
          </a:endParaRPr>
        </a:p>
      </dsp:txBody>
      <dsp:txXfrm>
        <a:off x="2197156" y="4655782"/>
        <a:ext cx="4447171" cy="1918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D676F-4DB5-46B8-8F00-05DB67D5471C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DFD5B-C328-43D8-A4C7-929BECA31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BE5AB-3192-4552-A220-BA06EA9D867F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D0E63-0F6A-47B0-8BD1-6E95B004C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33" descr="Tag=AccentColor&#10;Flavor=Light&#10;Target=Fill">
            <a:extLst>
              <a:ext uri="{FF2B5EF4-FFF2-40B4-BE49-F238E27FC236}">
                <a16:creationId xmlns:a16="http://schemas.microsoft.com/office/drawing/2014/main" id="{A4E7DAC5-621F-40E6-ACD2-590570CC84F8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0" y="960120"/>
            <a:ext cx="7077456" cy="2898648"/>
          </a:xfrm>
        </p:spPr>
        <p:txBody>
          <a:bodyPr anchor="b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472" y="4535424"/>
            <a:ext cx="6931152" cy="94183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71B7A5D-C918-4744-A5FA-75C904B3B8D4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8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78608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17842"/>
            <a:ext cx="5157787" cy="257264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78608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617842"/>
            <a:ext cx="5183188" cy="257264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224" y="2578608"/>
            <a:ext cx="3200400" cy="71124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4" y="3339547"/>
            <a:ext cx="3200400" cy="29006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578608"/>
            <a:ext cx="3200400" cy="713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3339548"/>
            <a:ext cx="3200400" cy="28509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2AA5FD4-D71A-436D-B50A-84798062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9328" y="2578608"/>
            <a:ext cx="3200400" cy="713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98877DB-362B-4B53-84A8-D53090240F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39328" y="3339548"/>
            <a:ext cx="3200400" cy="28509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706624"/>
            <a:ext cx="3931920" cy="33832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3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2336"/>
            <a:ext cx="10515600" cy="1344168"/>
          </a:xfrm>
        </p:spPr>
        <p:txBody>
          <a:bodyPr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4803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8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7CE2522-15B5-4BC5-91A9-523F325A8324}"/>
              </a:ext>
            </a:extLst>
          </p:cNvPr>
          <p:cNvSpPr/>
          <p:nvPr userDrawn="1"/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649224"/>
            <a:ext cx="4178808" cy="5568696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4" y="1307592"/>
            <a:ext cx="4992624" cy="4251960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228600">
              <a:defRPr sz="4000">
                <a:solidFill>
                  <a:schemeClr val="bg1"/>
                </a:solidFill>
              </a:defRPr>
            </a:lvl2pPr>
            <a:lvl3pPr marL="457200">
              <a:defRPr sz="36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157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5125"/>
            <a:ext cx="10515600" cy="1325563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688"/>
            <a:ext cx="10515600" cy="41056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552069 w 10515600"/>
              <a:gd name="connsiteY1" fmla="*/ 0 h 27432"/>
              <a:gd name="connsiteX2" fmla="*/ 893826 w 10515600"/>
              <a:gd name="connsiteY2" fmla="*/ 0 h 27432"/>
              <a:gd name="connsiteX3" fmla="*/ 1761363 w 10515600"/>
              <a:gd name="connsiteY3" fmla="*/ 0 h 27432"/>
              <a:gd name="connsiteX4" fmla="*/ 2313432 w 10515600"/>
              <a:gd name="connsiteY4" fmla="*/ 0 h 27432"/>
              <a:gd name="connsiteX5" fmla="*/ 2865501 w 10515600"/>
              <a:gd name="connsiteY5" fmla="*/ 0 h 27432"/>
              <a:gd name="connsiteX6" fmla="*/ 3733038 w 10515600"/>
              <a:gd name="connsiteY6" fmla="*/ 0 h 27432"/>
              <a:gd name="connsiteX7" fmla="*/ 4179951 w 10515600"/>
              <a:gd name="connsiteY7" fmla="*/ 0 h 27432"/>
              <a:gd name="connsiteX8" fmla="*/ 5047488 w 10515600"/>
              <a:gd name="connsiteY8" fmla="*/ 0 h 27432"/>
              <a:gd name="connsiteX9" fmla="*/ 5915025 w 10515600"/>
              <a:gd name="connsiteY9" fmla="*/ 0 h 27432"/>
              <a:gd name="connsiteX10" fmla="*/ 6572250 w 10515600"/>
              <a:gd name="connsiteY10" fmla="*/ 0 h 27432"/>
              <a:gd name="connsiteX11" fmla="*/ 7439787 w 10515600"/>
              <a:gd name="connsiteY11" fmla="*/ 0 h 27432"/>
              <a:gd name="connsiteX12" fmla="*/ 7991856 w 10515600"/>
              <a:gd name="connsiteY12" fmla="*/ 0 h 27432"/>
              <a:gd name="connsiteX13" fmla="*/ 8543925 w 10515600"/>
              <a:gd name="connsiteY13" fmla="*/ 0 h 27432"/>
              <a:gd name="connsiteX14" fmla="*/ 9306306 w 10515600"/>
              <a:gd name="connsiteY14" fmla="*/ 0 h 27432"/>
              <a:gd name="connsiteX15" fmla="*/ 9858375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9753219 w 10515600"/>
              <a:gd name="connsiteY18" fmla="*/ 27432 h 27432"/>
              <a:gd name="connsiteX19" fmla="*/ 9411462 w 10515600"/>
              <a:gd name="connsiteY19" fmla="*/ 27432 h 27432"/>
              <a:gd name="connsiteX20" fmla="*/ 8964549 w 10515600"/>
              <a:gd name="connsiteY20" fmla="*/ 27432 h 27432"/>
              <a:gd name="connsiteX21" fmla="*/ 8097012 w 10515600"/>
              <a:gd name="connsiteY21" fmla="*/ 27432 h 27432"/>
              <a:gd name="connsiteX22" fmla="*/ 7439787 w 10515600"/>
              <a:gd name="connsiteY22" fmla="*/ 27432 h 27432"/>
              <a:gd name="connsiteX23" fmla="*/ 6992874 w 10515600"/>
              <a:gd name="connsiteY23" fmla="*/ 27432 h 27432"/>
              <a:gd name="connsiteX24" fmla="*/ 6335649 w 10515600"/>
              <a:gd name="connsiteY24" fmla="*/ 27432 h 27432"/>
              <a:gd name="connsiteX25" fmla="*/ 5993892 w 10515600"/>
              <a:gd name="connsiteY25" fmla="*/ 27432 h 27432"/>
              <a:gd name="connsiteX26" fmla="*/ 5652135 w 10515600"/>
              <a:gd name="connsiteY26" fmla="*/ 27432 h 27432"/>
              <a:gd name="connsiteX27" fmla="*/ 4994910 w 10515600"/>
              <a:gd name="connsiteY27" fmla="*/ 27432 h 27432"/>
              <a:gd name="connsiteX28" fmla="*/ 4547997 w 10515600"/>
              <a:gd name="connsiteY28" fmla="*/ 27432 h 27432"/>
              <a:gd name="connsiteX29" fmla="*/ 3785616 w 10515600"/>
              <a:gd name="connsiteY29" fmla="*/ 27432 h 27432"/>
              <a:gd name="connsiteX30" fmla="*/ 3338703 w 10515600"/>
              <a:gd name="connsiteY30" fmla="*/ 27432 h 27432"/>
              <a:gd name="connsiteX31" fmla="*/ 2576322 w 10515600"/>
              <a:gd name="connsiteY31" fmla="*/ 27432 h 27432"/>
              <a:gd name="connsiteX32" fmla="*/ 2234565 w 10515600"/>
              <a:gd name="connsiteY32" fmla="*/ 27432 h 27432"/>
              <a:gd name="connsiteX33" fmla="*/ 1472184 w 10515600"/>
              <a:gd name="connsiteY33" fmla="*/ 27432 h 27432"/>
              <a:gd name="connsiteX34" fmla="*/ 1025271 w 10515600"/>
              <a:gd name="connsiteY34" fmla="*/ 27432 h 27432"/>
              <a:gd name="connsiteX35" fmla="*/ 683514 w 10515600"/>
              <a:gd name="connsiteY35" fmla="*/ 27432 h 27432"/>
              <a:gd name="connsiteX36" fmla="*/ 0 w 10515600"/>
              <a:gd name="connsiteY36" fmla="*/ 27432 h 27432"/>
              <a:gd name="connsiteX37" fmla="*/ 0 w 10515600"/>
              <a:gd name="connsiteY37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932688"/>
            <a:ext cx="9144000" cy="252374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443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CD35F50-8168-4166-90C4-6A55BA443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32109" y="3063095"/>
            <a:ext cx="1463039" cy="1479810"/>
          </a:xfrm>
          <a:custGeom>
            <a:avLst/>
            <a:gdLst>
              <a:gd name="connsiteX0" fmla="*/ 866622 w 1463039"/>
              <a:gd name="connsiteY0" fmla="*/ 571 h 1479810"/>
              <a:gd name="connsiteX1" fmla="*/ 964706 w 1463039"/>
              <a:gd name="connsiteY1" fmla="*/ 8669 h 1479810"/>
              <a:gd name="connsiteX2" fmla="*/ 1111825 w 1463039"/>
              <a:gd name="connsiteY2" fmla="*/ 8366 h 1479810"/>
              <a:gd name="connsiteX3" fmla="*/ 1290055 w 1463039"/>
              <a:gd name="connsiteY3" fmla="*/ 8730 h 1479810"/>
              <a:gd name="connsiteX4" fmla="*/ 1417397 w 1463039"/>
              <a:gd name="connsiteY4" fmla="*/ 6608 h 1479810"/>
              <a:gd name="connsiteX5" fmla="*/ 1454473 w 1463039"/>
              <a:gd name="connsiteY5" fmla="*/ 5290 h 1479810"/>
              <a:gd name="connsiteX6" fmla="*/ 1449518 w 1463039"/>
              <a:gd name="connsiteY6" fmla="*/ 94305 h 1479810"/>
              <a:gd name="connsiteX7" fmla="*/ 1454054 w 1463039"/>
              <a:gd name="connsiteY7" fmla="*/ 198723 h 1479810"/>
              <a:gd name="connsiteX8" fmla="*/ 1456615 w 1463039"/>
              <a:gd name="connsiteY8" fmla="*/ 391199 h 1479810"/>
              <a:gd name="connsiteX9" fmla="*/ 1452607 w 1463039"/>
              <a:gd name="connsiteY9" fmla="*/ 565102 h 1479810"/>
              <a:gd name="connsiteX10" fmla="*/ 1461012 w 1463039"/>
              <a:gd name="connsiteY10" fmla="*/ 624834 h 1479810"/>
              <a:gd name="connsiteX11" fmla="*/ 1451383 w 1463039"/>
              <a:gd name="connsiteY11" fmla="*/ 907022 h 1479810"/>
              <a:gd name="connsiteX12" fmla="*/ 1452663 w 1463039"/>
              <a:gd name="connsiteY12" fmla="*/ 1009694 h 1479810"/>
              <a:gd name="connsiteX13" fmla="*/ 1456002 w 1463039"/>
              <a:gd name="connsiteY13" fmla="*/ 1096988 h 1479810"/>
              <a:gd name="connsiteX14" fmla="*/ 1453720 w 1463039"/>
              <a:gd name="connsiteY14" fmla="*/ 1174562 h 1479810"/>
              <a:gd name="connsiteX15" fmla="*/ 1461722 w 1463039"/>
              <a:gd name="connsiteY15" fmla="*/ 1280018 h 1479810"/>
              <a:gd name="connsiteX16" fmla="*/ 1463039 w 1463039"/>
              <a:gd name="connsiteY16" fmla="*/ 1330769 h 1479810"/>
              <a:gd name="connsiteX17" fmla="*/ 1463039 w 1463039"/>
              <a:gd name="connsiteY17" fmla="*/ 1433804 h 1479810"/>
              <a:gd name="connsiteX18" fmla="*/ 1458897 w 1463039"/>
              <a:gd name="connsiteY18" fmla="*/ 1471900 h 1479810"/>
              <a:gd name="connsiteX19" fmla="*/ 1458306 w 1463039"/>
              <a:gd name="connsiteY19" fmla="*/ 1476109 h 1479810"/>
              <a:gd name="connsiteX20" fmla="*/ 1456251 w 1463039"/>
              <a:gd name="connsiteY20" fmla="*/ 1476006 h 1479810"/>
              <a:gd name="connsiteX21" fmla="*/ 1358699 w 1463039"/>
              <a:gd name="connsiteY21" fmla="*/ 1478795 h 1479810"/>
              <a:gd name="connsiteX22" fmla="*/ 1337088 w 1463039"/>
              <a:gd name="connsiteY22" fmla="*/ 1479810 h 1479810"/>
              <a:gd name="connsiteX23" fmla="*/ 1199842 w 1463039"/>
              <a:gd name="connsiteY23" fmla="*/ 1479810 h 1479810"/>
              <a:gd name="connsiteX24" fmla="*/ 1178285 w 1463039"/>
              <a:gd name="connsiteY24" fmla="*/ 1478795 h 1479810"/>
              <a:gd name="connsiteX25" fmla="*/ 859950 w 1463039"/>
              <a:gd name="connsiteY25" fmla="*/ 1471898 h 1479810"/>
              <a:gd name="connsiteX26" fmla="*/ 711774 w 1463039"/>
              <a:gd name="connsiteY26" fmla="*/ 1479810 h 1479810"/>
              <a:gd name="connsiteX27" fmla="*/ 637511 w 1463039"/>
              <a:gd name="connsiteY27" fmla="*/ 1479810 h 1479810"/>
              <a:gd name="connsiteX28" fmla="*/ 500700 w 1463039"/>
              <a:gd name="connsiteY28" fmla="*/ 1474455 h 1479810"/>
              <a:gd name="connsiteX29" fmla="*/ 234328 w 1463039"/>
              <a:gd name="connsiteY29" fmla="*/ 1468257 h 1479810"/>
              <a:gd name="connsiteX30" fmla="*/ 183686 w 1463039"/>
              <a:gd name="connsiteY30" fmla="*/ 1476228 h 1479810"/>
              <a:gd name="connsiteX31" fmla="*/ 157756 w 1463039"/>
              <a:gd name="connsiteY31" fmla="*/ 1479810 h 1479810"/>
              <a:gd name="connsiteX32" fmla="*/ 13214 w 1463039"/>
              <a:gd name="connsiteY32" fmla="*/ 1479810 h 1479810"/>
              <a:gd name="connsiteX33" fmla="*/ 15315 w 1463039"/>
              <a:gd name="connsiteY33" fmla="*/ 1462749 h 1479810"/>
              <a:gd name="connsiteX34" fmla="*/ 11891 w 1463039"/>
              <a:gd name="connsiteY34" fmla="*/ 1410409 h 1479810"/>
              <a:gd name="connsiteX35" fmla="*/ 6411 w 1463039"/>
              <a:gd name="connsiteY35" fmla="*/ 1244508 h 1479810"/>
              <a:gd name="connsiteX36" fmla="*/ 6849 w 1463039"/>
              <a:gd name="connsiteY36" fmla="*/ 1119455 h 1479810"/>
              <a:gd name="connsiteX37" fmla="*/ 6849 w 1463039"/>
              <a:gd name="connsiteY37" fmla="*/ 1060773 h 1479810"/>
              <a:gd name="connsiteX38" fmla="*/ 9698 w 1463039"/>
              <a:gd name="connsiteY38" fmla="*/ 982321 h 1479810"/>
              <a:gd name="connsiteX39" fmla="*/ 4219 w 1463039"/>
              <a:gd name="connsiteY39" fmla="*/ 947592 h 1479810"/>
              <a:gd name="connsiteX40" fmla="*/ 6903 w 1463039"/>
              <a:gd name="connsiteY40" fmla="*/ 858680 h 1479810"/>
              <a:gd name="connsiteX41" fmla="*/ 9808 w 1463039"/>
              <a:gd name="connsiteY41" fmla="*/ 755960 h 1479810"/>
              <a:gd name="connsiteX42" fmla="*/ 10247 w 1463039"/>
              <a:gd name="connsiteY42" fmla="*/ 673166 h 1479810"/>
              <a:gd name="connsiteX43" fmla="*/ 11452 w 1463039"/>
              <a:gd name="connsiteY43" fmla="*/ 516733 h 1479810"/>
              <a:gd name="connsiteX44" fmla="*/ 10465 w 1463039"/>
              <a:gd name="connsiteY44" fmla="*/ 425571 h 1479810"/>
              <a:gd name="connsiteX45" fmla="*/ 10465 w 1463039"/>
              <a:gd name="connsiteY45" fmla="*/ 216366 h 1479810"/>
              <a:gd name="connsiteX46" fmla="*/ 10795 w 1463039"/>
              <a:gd name="connsiteY46" fmla="*/ 104023 h 1479810"/>
              <a:gd name="connsiteX47" fmla="*/ 3534 w 1463039"/>
              <a:gd name="connsiteY47" fmla="*/ 20936 h 1479810"/>
              <a:gd name="connsiteX48" fmla="*/ 3924 w 1463039"/>
              <a:gd name="connsiteY48" fmla="*/ 8444 h 1479810"/>
              <a:gd name="connsiteX49" fmla="*/ 72291 w 1463039"/>
              <a:gd name="connsiteY49" fmla="*/ 7146 h 1479810"/>
              <a:gd name="connsiteX50" fmla="*/ 231770 w 1463039"/>
              <a:gd name="connsiteY50" fmla="*/ 4001 h 1479810"/>
              <a:gd name="connsiteX51" fmla="*/ 364602 w 1463039"/>
              <a:gd name="connsiteY51" fmla="*/ 11882 h 1479810"/>
              <a:gd name="connsiteX52" fmla="*/ 768233 w 1463039"/>
              <a:gd name="connsiteY52" fmla="*/ 2061 h 1479810"/>
              <a:gd name="connsiteX53" fmla="*/ 866622 w 1463039"/>
              <a:gd name="connsiteY53" fmla="*/ 571 h 14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63039" h="1479810">
                <a:moveTo>
                  <a:pt x="866622" y="571"/>
                </a:moveTo>
                <a:cubicBezTo>
                  <a:pt x="899405" y="1673"/>
                  <a:pt x="932136" y="4374"/>
                  <a:pt x="964706" y="8669"/>
                </a:cubicBezTo>
                <a:cubicBezTo>
                  <a:pt x="1013529" y="15823"/>
                  <a:pt x="1062766" y="11397"/>
                  <a:pt x="1111825" y="8366"/>
                </a:cubicBezTo>
                <a:cubicBezTo>
                  <a:pt x="1171216" y="4668"/>
                  <a:pt x="1230547" y="2667"/>
                  <a:pt x="1290055" y="8730"/>
                </a:cubicBezTo>
                <a:cubicBezTo>
                  <a:pt x="1332384" y="13094"/>
                  <a:pt x="1374949" y="9033"/>
                  <a:pt x="1417397" y="6608"/>
                </a:cubicBezTo>
                <a:lnTo>
                  <a:pt x="1454473" y="5290"/>
                </a:lnTo>
                <a:lnTo>
                  <a:pt x="1449518" y="94305"/>
                </a:lnTo>
                <a:cubicBezTo>
                  <a:pt x="1449059" y="129134"/>
                  <a:pt x="1450325" y="163951"/>
                  <a:pt x="1454054" y="198723"/>
                </a:cubicBezTo>
                <a:cubicBezTo>
                  <a:pt x="1459999" y="262767"/>
                  <a:pt x="1460856" y="327062"/>
                  <a:pt x="1456615" y="391199"/>
                </a:cubicBezTo>
                <a:cubicBezTo>
                  <a:pt x="1453665" y="449151"/>
                  <a:pt x="1446428" y="507012"/>
                  <a:pt x="1452607" y="565102"/>
                </a:cubicBezTo>
                <a:cubicBezTo>
                  <a:pt x="1454722" y="585089"/>
                  <a:pt x="1459843" y="604710"/>
                  <a:pt x="1461012" y="624834"/>
                </a:cubicBezTo>
                <a:cubicBezTo>
                  <a:pt x="1466578" y="719110"/>
                  <a:pt x="1458229" y="813066"/>
                  <a:pt x="1451383" y="907022"/>
                </a:cubicBezTo>
                <a:cubicBezTo>
                  <a:pt x="1448878" y="941246"/>
                  <a:pt x="1445816" y="975470"/>
                  <a:pt x="1452663" y="1009694"/>
                </a:cubicBezTo>
                <a:cubicBezTo>
                  <a:pt x="1458090" y="1038574"/>
                  <a:pt x="1459209" y="1067889"/>
                  <a:pt x="1456002" y="1096988"/>
                </a:cubicBezTo>
                <a:cubicBezTo>
                  <a:pt x="1452796" y="1122760"/>
                  <a:pt x="1452034" y="1148693"/>
                  <a:pt x="1453720" y="1174562"/>
                </a:cubicBezTo>
                <a:cubicBezTo>
                  <a:pt x="1457199" y="1209699"/>
                  <a:pt x="1459899" y="1244847"/>
                  <a:pt x="1461722" y="1280018"/>
                </a:cubicBezTo>
                <a:lnTo>
                  <a:pt x="1463039" y="1330769"/>
                </a:lnTo>
                <a:lnTo>
                  <a:pt x="1463039" y="1433804"/>
                </a:lnTo>
                <a:lnTo>
                  <a:pt x="1458897" y="1471900"/>
                </a:lnTo>
                <a:lnTo>
                  <a:pt x="1458306" y="1476109"/>
                </a:lnTo>
                <a:lnTo>
                  <a:pt x="1456251" y="1476006"/>
                </a:lnTo>
                <a:cubicBezTo>
                  <a:pt x="1423775" y="1477710"/>
                  <a:pt x="1391236" y="1478252"/>
                  <a:pt x="1358699" y="1478795"/>
                </a:cubicBezTo>
                <a:lnTo>
                  <a:pt x="1337088" y="1479810"/>
                </a:lnTo>
                <a:lnTo>
                  <a:pt x="1199842" y="1479810"/>
                </a:lnTo>
                <a:lnTo>
                  <a:pt x="1178285" y="1478795"/>
                </a:lnTo>
                <a:cubicBezTo>
                  <a:pt x="1072671" y="1461942"/>
                  <a:pt x="965946" y="1459625"/>
                  <a:pt x="859950" y="1471898"/>
                </a:cubicBezTo>
                <a:lnTo>
                  <a:pt x="711774" y="1479810"/>
                </a:lnTo>
                <a:lnTo>
                  <a:pt x="637511" y="1479810"/>
                </a:lnTo>
                <a:lnTo>
                  <a:pt x="500700" y="1474455"/>
                </a:lnTo>
                <a:cubicBezTo>
                  <a:pt x="412071" y="1467172"/>
                  <a:pt x="323261" y="1461748"/>
                  <a:pt x="234328" y="1468257"/>
                </a:cubicBezTo>
                <a:cubicBezTo>
                  <a:pt x="217301" y="1469536"/>
                  <a:pt x="200486" y="1472964"/>
                  <a:pt x="183686" y="1476228"/>
                </a:cubicBezTo>
                <a:lnTo>
                  <a:pt x="157756" y="1479810"/>
                </a:lnTo>
                <a:lnTo>
                  <a:pt x="13214" y="1479810"/>
                </a:lnTo>
                <a:lnTo>
                  <a:pt x="15315" y="1462749"/>
                </a:lnTo>
                <a:cubicBezTo>
                  <a:pt x="16576" y="1445267"/>
                  <a:pt x="16192" y="1427772"/>
                  <a:pt x="11891" y="1410409"/>
                </a:cubicBezTo>
                <a:cubicBezTo>
                  <a:pt x="-1809" y="1355230"/>
                  <a:pt x="931" y="1300104"/>
                  <a:pt x="6411" y="1244508"/>
                </a:cubicBezTo>
                <a:cubicBezTo>
                  <a:pt x="10521" y="1203137"/>
                  <a:pt x="15069" y="1161296"/>
                  <a:pt x="6849" y="1119455"/>
                </a:cubicBezTo>
                <a:cubicBezTo>
                  <a:pt x="3315" y="1100041"/>
                  <a:pt x="3315" y="1080187"/>
                  <a:pt x="6849" y="1060773"/>
                </a:cubicBezTo>
                <a:cubicBezTo>
                  <a:pt x="11123" y="1034622"/>
                  <a:pt x="15178" y="1008733"/>
                  <a:pt x="9698" y="982321"/>
                </a:cubicBezTo>
                <a:cubicBezTo>
                  <a:pt x="7288" y="970815"/>
                  <a:pt x="5480" y="959204"/>
                  <a:pt x="4219" y="947592"/>
                </a:cubicBezTo>
                <a:cubicBezTo>
                  <a:pt x="1709" y="917948"/>
                  <a:pt x="2608" y="888136"/>
                  <a:pt x="6903" y="858680"/>
                </a:cubicBezTo>
                <a:cubicBezTo>
                  <a:pt x="11014" y="824475"/>
                  <a:pt x="4328" y="790061"/>
                  <a:pt x="9808" y="755960"/>
                </a:cubicBezTo>
                <a:cubicBezTo>
                  <a:pt x="13699" y="728497"/>
                  <a:pt x="13847" y="700667"/>
                  <a:pt x="10247" y="673166"/>
                </a:cubicBezTo>
                <a:cubicBezTo>
                  <a:pt x="3769" y="621179"/>
                  <a:pt x="4174" y="568621"/>
                  <a:pt x="11452" y="516733"/>
                </a:cubicBezTo>
                <a:cubicBezTo>
                  <a:pt x="15946" y="486450"/>
                  <a:pt x="18521" y="455279"/>
                  <a:pt x="10465" y="425571"/>
                </a:cubicBezTo>
                <a:cubicBezTo>
                  <a:pt x="-8495" y="355749"/>
                  <a:pt x="2575" y="285822"/>
                  <a:pt x="10465" y="216366"/>
                </a:cubicBezTo>
                <a:cubicBezTo>
                  <a:pt x="15261" y="179065"/>
                  <a:pt x="15370" y="141350"/>
                  <a:pt x="10795" y="104023"/>
                </a:cubicBezTo>
                <a:cubicBezTo>
                  <a:pt x="6734" y="76457"/>
                  <a:pt x="4312" y="48717"/>
                  <a:pt x="3534" y="20936"/>
                </a:cubicBezTo>
                <a:lnTo>
                  <a:pt x="3924" y="8444"/>
                </a:lnTo>
                <a:lnTo>
                  <a:pt x="72291" y="7146"/>
                </a:lnTo>
                <a:cubicBezTo>
                  <a:pt x="125549" y="5562"/>
                  <a:pt x="178727" y="3395"/>
                  <a:pt x="231770" y="4001"/>
                </a:cubicBezTo>
                <a:cubicBezTo>
                  <a:pt x="276048" y="4486"/>
                  <a:pt x="320207" y="13579"/>
                  <a:pt x="364602" y="11882"/>
                </a:cubicBezTo>
                <a:cubicBezTo>
                  <a:pt x="499146" y="6911"/>
                  <a:pt x="633749" y="8548"/>
                  <a:pt x="768233" y="2061"/>
                </a:cubicBezTo>
                <a:cubicBezTo>
                  <a:pt x="801007" y="-37"/>
                  <a:pt x="833840" y="-532"/>
                  <a:pt x="866622" y="57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63C3609-48D8-42DB-AD9E-61699A6F1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1259" y="3064916"/>
            <a:ext cx="1442437" cy="1477990"/>
          </a:xfrm>
          <a:custGeom>
            <a:avLst/>
            <a:gdLst>
              <a:gd name="connsiteX0" fmla="*/ 866623 w 1442437"/>
              <a:gd name="connsiteY0" fmla="*/ 571 h 1477990"/>
              <a:gd name="connsiteX1" fmla="*/ 964707 w 1442437"/>
              <a:gd name="connsiteY1" fmla="*/ 8669 h 1477990"/>
              <a:gd name="connsiteX2" fmla="*/ 1111826 w 1442437"/>
              <a:gd name="connsiteY2" fmla="*/ 8366 h 1477990"/>
              <a:gd name="connsiteX3" fmla="*/ 1290056 w 1442437"/>
              <a:gd name="connsiteY3" fmla="*/ 8730 h 1477990"/>
              <a:gd name="connsiteX4" fmla="*/ 1417398 w 1442437"/>
              <a:gd name="connsiteY4" fmla="*/ 6608 h 1477990"/>
              <a:gd name="connsiteX5" fmla="*/ 1442437 w 1442437"/>
              <a:gd name="connsiteY5" fmla="*/ 5718 h 1477990"/>
              <a:gd name="connsiteX6" fmla="*/ 1442437 w 1442437"/>
              <a:gd name="connsiteY6" fmla="*/ 1476401 h 1477990"/>
              <a:gd name="connsiteX7" fmla="*/ 1386857 w 1442437"/>
              <a:gd name="connsiteY7" fmla="*/ 1477990 h 1477990"/>
              <a:gd name="connsiteX8" fmla="*/ 1169378 w 1442437"/>
              <a:gd name="connsiteY8" fmla="*/ 1477990 h 1477990"/>
              <a:gd name="connsiteX9" fmla="*/ 1019262 w 1442437"/>
              <a:gd name="connsiteY9" fmla="*/ 1464424 h 1477990"/>
              <a:gd name="connsiteX10" fmla="*/ 859951 w 1442437"/>
              <a:gd name="connsiteY10" fmla="*/ 1471898 h 1477990"/>
              <a:gd name="connsiteX11" fmla="*/ 745859 w 1442437"/>
              <a:gd name="connsiteY11" fmla="*/ 1477990 h 1477990"/>
              <a:gd name="connsiteX12" fmla="*/ 591014 w 1442437"/>
              <a:gd name="connsiteY12" fmla="*/ 1477990 h 1477990"/>
              <a:gd name="connsiteX13" fmla="*/ 500701 w 1442437"/>
              <a:gd name="connsiteY13" fmla="*/ 1474455 h 1477990"/>
              <a:gd name="connsiteX14" fmla="*/ 234329 w 1442437"/>
              <a:gd name="connsiteY14" fmla="*/ 1468257 h 1477990"/>
              <a:gd name="connsiteX15" fmla="*/ 183687 w 1442437"/>
              <a:gd name="connsiteY15" fmla="*/ 1476228 h 1477990"/>
              <a:gd name="connsiteX16" fmla="*/ 170933 w 1442437"/>
              <a:gd name="connsiteY16" fmla="*/ 1477990 h 1477990"/>
              <a:gd name="connsiteX17" fmla="*/ 13439 w 1442437"/>
              <a:gd name="connsiteY17" fmla="*/ 1477990 h 1477990"/>
              <a:gd name="connsiteX18" fmla="*/ 15316 w 1442437"/>
              <a:gd name="connsiteY18" fmla="*/ 1462749 h 1477990"/>
              <a:gd name="connsiteX19" fmla="*/ 11892 w 1442437"/>
              <a:gd name="connsiteY19" fmla="*/ 1410409 h 1477990"/>
              <a:gd name="connsiteX20" fmla="*/ 6412 w 1442437"/>
              <a:gd name="connsiteY20" fmla="*/ 1244508 h 1477990"/>
              <a:gd name="connsiteX21" fmla="*/ 6850 w 1442437"/>
              <a:gd name="connsiteY21" fmla="*/ 1119455 h 1477990"/>
              <a:gd name="connsiteX22" fmla="*/ 6850 w 1442437"/>
              <a:gd name="connsiteY22" fmla="*/ 1060773 h 1477990"/>
              <a:gd name="connsiteX23" fmla="*/ 9699 w 1442437"/>
              <a:gd name="connsiteY23" fmla="*/ 982321 h 1477990"/>
              <a:gd name="connsiteX24" fmla="*/ 4220 w 1442437"/>
              <a:gd name="connsiteY24" fmla="*/ 947592 h 1477990"/>
              <a:gd name="connsiteX25" fmla="*/ 6904 w 1442437"/>
              <a:gd name="connsiteY25" fmla="*/ 858680 h 1477990"/>
              <a:gd name="connsiteX26" fmla="*/ 9809 w 1442437"/>
              <a:gd name="connsiteY26" fmla="*/ 755960 h 1477990"/>
              <a:gd name="connsiteX27" fmla="*/ 10248 w 1442437"/>
              <a:gd name="connsiteY27" fmla="*/ 673166 h 1477990"/>
              <a:gd name="connsiteX28" fmla="*/ 11453 w 1442437"/>
              <a:gd name="connsiteY28" fmla="*/ 516733 h 1477990"/>
              <a:gd name="connsiteX29" fmla="*/ 10466 w 1442437"/>
              <a:gd name="connsiteY29" fmla="*/ 425571 h 1477990"/>
              <a:gd name="connsiteX30" fmla="*/ 10466 w 1442437"/>
              <a:gd name="connsiteY30" fmla="*/ 216366 h 1477990"/>
              <a:gd name="connsiteX31" fmla="*/ 10796 w 1442437"/>
              <a:gd name="connsiteY31" fmla="*/ 104023 h 1477990"/>
              <a:gd name="connsiteX32" fmla="*/ 3535 w 1442437"/>
              <a:gd name="connsiteY32" fmla="*/ 20936 h 1477990"/>
              <a:gd name="connsiteX33" fmla="*/ 3925 w 1442437"/>
              <a:gd name="connsiteY33" fmla="*/ 8444 h 1477990"/>
              <a:gd name="connsiteX34" fmla="*/ 72292 w 1442437"/>
              <a:gd name="connsiteY34" fmla="*/ 7146 h 1477990"/>
              <a:gd name="connsiteX35" fmla="*/ 231771 w 1442437"/>
              <a:gd name="connsiteY35" fmla="*/ 4001 h 1477990"/>
              <a:gd name="connsiteX36" fmla="*/ 364603 w 1442437"/>
              <a:gd name="connsiteY36" fmla="*/ 11882 h 1477990"/>
              <a:gd name="connsiteX37" fmla="*/ 768234 w 1442437"/>
              <a:gd name="connsiteY37" fmla="*/ 2061 h 1477990"/>
              <a:gd name="connsiteX38" fmla="*/ 866623 w 1442437"/>
              <a:gd name="connsiteY38" fmla="*/ 571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2437" h="1477990">
                <a:moveTo>
                  <a:pt x="866623" y="571"/>
                </a:moveTo>
                <a:cubicBezTo>
                  <a:pt x="899406" y="1673"/>
                  <a:pt x="932137" y="4374"/>
                  <a:pt x="964707" y="8669"/>
                </a:cubicBezTo>
                <a:cubicBezTo>
                  <a:pt x="1013530" y="15823"/>
                  <a:pt x="1062767" y="11397"/>
                  <a:pt x="1111826" y="8366"/>
                </a:cubicBezTo>
                <a:cubicBezTo>
                  <a:pt x="1171217" y="4668"/>
                  <a:pt x="1230548" y="2667"/>
                  <a:pt x="1290056" y="8730"/>
                </a:cubicBezTo>
                <a:cubicBezTo>
                  <a:pt x="1332385" y="13094"/>
                  <a:pt x="1374950" y="9033"/>
                  <a:pt x="1417398" y="6608"/>
                </a:cubicBezTo>
                <a:lnTo>
                  <a:pt x="1442437" y="5718"/>
                </a:lnTo>
                <a:lnTo>
                  <a:pt x="1442437" y="1476401"/>
                </a:lnTo>
                <a:lnTo>
                  <a:pt x="1386857" y="1477990"/>
                </a:lnTo>
                <a:lnTo>
                  <a:pt x="1169378" y="1477990"/>
                </a:lnTo>
                <a:lnTo>
                  <a:pt x="1019262" y="1464424"/>
                </a:lnTo>
                <a:cubicBezTo>
                  <a:pt x="966129" y="1463273"/>
                  <a:pt x="912949" y="1465762"/>
                  <a:pt x="859951" y="1471898"/>
                </a:cubicBezTo>
                <a:lnTo>
                  <a:pt x="745859" y="1477990"/>
                </a:lnTo>
                <a:lnTo>
                  <a:pt x="591014" y="1477990"/>
                </a:lnTo>
                <a:lnTo>
                  <a:pt x="500701" y="1474455"/>
                </a:lnTo>
                <a:cubicBezTo>
                  <a:pt x="412072" y="1467172"/>
                  <a:pt x="323262" y="1461748"/>
                  <a:pt x="234329" y="1468257"/>
                </a:cubicBezTo>
                <a:cubicBezTo>
                  <a:pt x="217302" y="1469536"/>
                  <a:pt x="200487" y="1472964"/>
                  <a:pt x="183687" y="1476228"/>
                </a:cubicBezTo>
                <a:lnTo>
                  <a:pt x="170933" y="1477990"/>
                </a:lnTo>
                <a:lnTo>
                  <a:pt x="13439" y="1477990"/>
                </a:lnTo>
                <a:lnTo>
                  <a:pt x="15316" y="1462749"/>
                </a:lnTo>
                <a:cubicBezTo>
                  <a:pt x="16577" y="1445267"/>
                  <a:pt x="16193" y="1427772"/>
                  <a:pt x="11892" y="1410409"/>
                </a:cubicBezTo>
                <a:cubicBezTo>
                  <a:pt x="-1808" y="1355230"/>
                  <a:pt x="932" y="1300104"/>
                  <a:pt x="6412" y="1244508"/>
                </a:cubicBezTo>
                <a:cubicBezTo>
                  <a:pt x="10522" y="1203137"/>
                  <a:pt x="15070" y="1161296"/>
                  <a:pt x="6850" y="1119455"/>
                </a:cubicBezTo>
                <a:cubicBezTo>
                  <a:pt x="3316" y="1100041"/>
                  <a:pt x="3316" y="1080187"/>
                  <a:pt x="6850" y="1060773"/>
                </a:cubicBezTo>
                <a:cubicBezTo>
                  <a:pt x="11124" y="1034622"/>
                  <a:pt x="15179" y="1008733"/>
                  <a:pt x="9699" y="982321"/>
                </a:cubicBezTo>
                <a:cubicBezTo>
                  <a:pt x="7289" y="970815"/>
                  <a:pt x="5481" y="959204"/>
                  <a:pt x="4220" y="947592"/>
                </a:cubicBezTo>
                <a:cubicBezTo>
                  <a:pt x="1710" y="917948"/>
                  <a:pt x="2609" y="888136"/>
                  <a:pt x="6904" y="858680"/>
                </a:cubicBezTo>
                <a:cubicBezTo>
                  <a:pt x="11015" y="824475"/>
                  <a:pt x="4329" y="790061"/>
                  <a:pt x="9809" y="755960"/>
                </a:cubicBezTo>
                <a:cubicBezTo>
                  <a:pt x="13700" y="728497"/>
                  <a:pt x="13848" y="700667"/>
                  <a:pt x="10248" y="673166"/>
                </a:cubicBezTo>
                <a:cubicBezTo>
                  <a:pt x="3770" y="621179"/>
                  <a:pt x="4175" y="568621"/>
                  <a:pt x="11453" y="516733"/>
                </a:cubicBezTo>
                <a:cubicBezTo>
                  <a:pt x="15947" y="486450"/>
                  <a:pt x="18522" y="455279"/>
                  <a:pt x="10466" y="425571"/>
                </a:cubicBezTo>
                <a:cubicBezTo>
                  <a:pt x="-8494" y="355749"/>
                  <a:pt x="2576" y="285822"/>
                  <a:pt x="10466" y="216366"/>
                </a:cubicBezTo>
                <a:cubicBezTo>
                  <a:pt x="15262" y="179065"/>
                  <a:pt x="15371" y="141350"/>
                  <a:pt x="10796" y="104023"/>
                </a:cubicBezTo>
                <a:cubicBezTo>
                  <a:pt x="6735" y="76457"/>
                  <a:pt x="4313" y="48717"/>
                  <a:pt x="3535" y="20936"/>
                </a:cubicBezTo>
                <a:lnTo>
                  <a:pt x="3925" y="8444"/>
                </a:lnTo>
                <a:lnTo>
                  <a:pt x="72292" y="7146"/>
                </a:lnTo>
                <a:cubicBezTo>
                  <a:pt x="125550" y="5562"/>
                  <a:pt x="178728" y="3395"/>
                  <a:pt x="231771" y="4001"/>
                </a:cubicBezTo>
                <a:cubicBezTo>
                  <a:pt x="276049" y="4486"/>
                  <a:pt x="320208" y="13579"/>
                  <a:pt x="364603" y="11882"/>
                </a:cubicBezTo>
                <a:cubicBezTo>
                  <a:pt x="499147" y="6911"/>
                  <a:pt x="633750" y="8548"/>
                  <a:pt x="768234" y="2061"/>
                </a:cubicBezTo>
                <a:cubicBezTo>
                  <a:pt x="801008" y="-37"/>
                  <a:pt x="833841" y="-532"/>
                  <a:pt x="866623" y="57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B03F1E7-A2BE-4059-85FC-6546945FA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0488" y="3064916"/>
            <a:ext cx="1455507" cy="1477990"/>
          </a:xfrm>
          <a:custGeom>
            <a:avLst/>
            <a:gdLst>
              <a:gd name="connsiteX0" fmla="*/ 100458 w 1455507"/>
              <a:gd name="connsiteY0" fmla="*/ 0 h 1477990"/>
              <a:gd name="connsiteX1" fmla="*/ 258284 w 1455507"/>
              <a:gd name="connsiteY1" fmla="*/ 0 h 1477990"/>
              <a:gd name="connsiteX2" fmla="*/ 290610 w 1455507"/>
              <a:gd name="connsiteY2" fmla="*/ 2318 h 1477990"/>
              <a:gd name="connsiteX3" fmla="*/ 357070 w 1455507"/>
              <a:gd name="connsiteY3" fmla="*/ 5440 h 1477990"/>
              <a:gd name="connsiteX4" fmla="*/ 558908 w 1455507"/>
              <a:gd name="connsiteY4" fmla="*/ 1098 h 1477990"/>
              <a:gd name="connsiteX5" fmla="*/ 599348 w 1455507"/>
              <a:gd name="connsiteY5" fmla="*/ 0 h 1477990"/>
              <a:gd name="connsiteX6" fmla="*/ 930201 w 1455507"/>
              <a:gd name="connsiteY6" fmla="*/ 0 h 1477990"/>
              <a:gd name="connsiteX7" fmla="*/ 957174 w 1455507"/>
              <a:gd name="connsiteY7" fmla="*/ 2227 h 1477990"/>
              <a:gd name="connsiteX8" fmla="*/ 1104293 w 1455507"/>
              <a:gd name="connsiteY8" fmla="*/ 1924 h 1477990"/>
              <a:gd name="connsiteX9" fmla="*/ 1153561 w 1455507"/>
              <a:gd name="connsiteY9" fmla="*/ 0 h 1477990"/>
              <a:gd name="connsiteX10" fmla="*/ 1229432 w 1455507"/>
              <a:gd name="connsiteY10" fmla="*/ 0 h 1477990"/>
              <a:gd name="connsiteX11" fmla="*/ 1282523 w 1455507"/>
              <a:gd name="connsiteY11" fmla="*/ 2288 h 1477990"/>
              <a:gd name="connsiteX12" fmla="*/ 1409865 w 1455507"/>
              <a:gd name="connsiteY12" fmla="*/ 166 h 1477990"/>
              <a:gd name="connsiteX13" fmla="*/ 1414535 w 1455507"/>
              <a:gd name="connsiteY13" fmla="*/ 0 h 1477990"/>
              <a:gd name="connsiteX14" fmla="*/ 1446877 w 1455507"/>
              <a:gd name="connsiteY14" fmla="*/ 0 h 1477990"/>
              <a:gd name="connsiteX15" fmla="*/ 1441986 w 1455507"/>
              <a:gd name="connsiteY15" fmla="*/ 87863 h 1477990"/>
              <a:gd name="connsiteX16" fmla="*/ 1446522 w 1455507"/>
              <a:gd name="connsiteY16" fmla="*/ 192281 h 1477990"/>
              <a:gd name="connsiteX17" fmla="*/ 1449083 w 1455507"/>
              <a:gd name="connsiteY17" fmla="*/ 384757 h 1477990"/>
              <a:gd name="connsiteX18" fmla="*/ 1445075 w 1455507"/>
              <a:gd name="connsiteY18" fmla="*/ 558660 h 1477990"/>
              <a:gd name="connsiteX19" fmla="*/ 1453480 w 1455507"/>
              <a:gd name="connsiteY19" fmla="*/ 618392 h 1477990"/>
              <a:gd name="connsiteX20" fmla="*/ 1443851 w 1455507"/>
              <a:gd name="connsiteY20" fmla="*/ 900580 h 1477990"/>
              <a:gd name="connsiteX21" fmla="*/ 1445131 w 1455507"/>
              <a:gd name="connsiteY21" fmla="*/ 1003252 h 1477990"/>
              <a:gd name="connsiteX22" fmla="*/ 1448470 w 1455507"/>
              <a:gd name="connsiteY22" fmla="*/ 1090546 h 1477990"/>
              <a:gd name="connsiteX23" fmla="*/ 1446188 w 1455507"/>
              <a:gd name="connsiteY23" fmla="*/ 1168120 h 1477990"/>
              <a:gd name="connsiteX24" fmla="*/ 1454190 w 1455507"/>
              <a:gd name="connsiteY24" fmla="*/ 1273576 h 1477990"/>
              <a:gd name="connsiteX25" fmla="*/ 1455507 w 1455507"/>
              <a:gd name="connsiteY25" fmla="*/ 1324327 h 1477990"/>
              <a:gd name="connsiteX26" fmla="*/ 1455507 w 1455507"/>
              <a:gd name="connsiteY26" fmla="*/ 1427362 h 1477990"/>
              <a:gd name="connsiteX27" fmla="*/ 1451365 w 1455507"/>
              <a:gd name="connsiteY27" fmla="*/ 1465458 h 1477990"/>
              <a:gd name="connsiteX28" fmla="*/ 1450774 w 1455507"/>
              <a:gd name="connsiteY28" fmla="*/ 1469667 h 1477990"/>
              <a:gd name="connsiteX29" fmla="*/ 1448719 w 1455507"/>
              <a:gd name="connsiteY29" fmla="*/ 1469564 h 1477990"/>
              <a:gd name="connsiteX30" fmla="*/ 1351167 w 1455507"/>
              <a:gd name="connsiteY30" fmla="*/ 1472353 h 1477990"/>
              <a:gd name="connsiteX31" fmla="*/ 1170753 w 1455507"/>
              <a:gd name="connsiteY31" fmla="*/ 1472353 h 1477990"/>
              <a:gd name="connsiteX32" fmla="*/ 852418 w 1455507"/>
              <a:gd name="connsiteY32" fmla="*/ 1465456 h 1477990"/>
              <a:gd name="connsiteX33" fmla="*/ 493168 w 1455507"/>
              <a:gd name="connsiteY33" fmla="*/ 1468013 h 1477990"/>
              <a:gd name="connsiteX34" fmla="*/ 226796 w 1455507"/>
              <a:gd name="connsiteY34" fmla="*/ 1461815 h 1477990"/>
              <a:gd name="connsiteX35" fmla="*/ 125602 w 1455507"/>
              <a:gd name="connsiteY35" fmla="*/ 1476769 h 1477990"/>
              <a:gd name="connsiteX36" fmla="*/ 5112 w 1455507"/>
              <a:gd name="connsiteY36" fmla="*/ 1477990 h 1477990"/>
              <a:gd name="connsiteX37" fmla="*/ 7783 w 1455507"/>
              <a:gd name="connsiteY37" fmla="*/ 1456307 h 1477990"/>
              <a:gd name="connsiteX38" fmla="*/ 4359 w 1455507"/>
              <a:gd name="connsiteY38" fmla="*/ 1403967 h 1477990"/>
              <a:gd name="connsiteX39" fmla="*/ 295 w 1455507"/>
              <a:gd name="connsiteY39" fmla="*/ 1370091 h 1477990"/>
              <a:gd name="connsiteX40" fmla="*/ 295 w 1455507"/>
              <a:gd name="connsiteY40" fmla="*/ 1219835 h 1477990"/>
              <a:gd name="connsiteX41" fmla="*/ 3722 w 1455507"/>
              <a:gd name="connsiteY41" fmla="*/ 1175716 h 1477990"/>
              <a:gd name="connsiteX42" fmla="*/ 295 w 1455507"/>
              <a:gd name="connsiteY42" fmla="*/ 1126935 h 1477990"/>
              <a:gd name="connsiteX43" fmla="*/ 295 w 1455507"/>
              <a:gd name="connsiteY43" fmla="*/ 1046801 h 1477990"/>
              <a:gd name="connsiteX44" fmla="*/ 4400 w 1455507"/>
              <a:gd name="connsiteY44" fmla="*/ 1015203 h 1477990"/>
              <a:gd name="connsiteX45" fmla="*/ 2166 w 1455507"/>
              <a:gd name="connsiteY45" fmla="*/ 975879 h 1477990"/>
              <a:gd name="connsiteX46" fmla="*/ 295 w 1455507"/>
              <a:gd name="connsiteY46" fmla="*/ 964020 h 1477990"/>
              <a:gd name="connsiteX47" fmla="*/ 295 w 1455507"/>
              <a:gd name="connsiteY47" fmla="*/ 801667 h 1477990"/>
              <a:gd name="connsiteX48" fmla="*/ 310 w 1455507"/>
              <a:gd name="connsiteY48" fmla="*/ 800839 h 1477990"/>
              <a:gd name="connsiteX49" fmla="*/ 2276 w 1455507"/>
              <a:gd name="connsiteY49" fmla="*/ 749518 h 1477990"/>
              <a:gd name="connsiteX50" fmla="*/ 2715 w 1455507"/>
              <a:gd name="connsiteY50" fmla="*/ 666724 h 1477990"/>
              <a:gd name="connsiteX51" fmla="*/ 295 w 1455507"/>
              <a:gd name="connsiteY51" fmla="*/ 625158 h 1477990"/>
              <a:gd name="connsiteX52" fmla="*/ 295 w 1455507"/>
              <a:gd name="connsiteY52" fmla="*/ 559484 h 1477990"/>
              <a:gd name="connsiteX53" fmla="*/ 3920 w 1455507"/>
              <a:gd name="connsiteY53" fmla="*/ 510291 h 1477990"/>
              <a:gd name="connsiteX54" fmla="*/ 2933 w 1455507"/>
              <a:gd name="connsiteY54" fmla="*/ 419129 h 1477990"/>
              <a:gd name="connsiteX55" fmla="*/ 295 w 1455507"/>
              <a:gd name="connsiteY55" fmla="*/ 403959 h 1477990"/>
              <a:gd name="connsiteX56" fmla="*/ 295 w 1455507"/>
              <a:gd name="connsiteY56" fmla="*/ 237294 h 1477990"/>
              <a:gd name="connsiteX57" fmla="*/ 2933 w 1455507"/>
              <a:gd name="connsiteY57" fmla="*/ 209924 h 1477990"/>
              <a:gd name="connsiteX58" fmla="*/ 3263 w 1455507"/>
              <a:gd name="connsiteY58" fmla="*/ 97581 h 1477990"/>
              <a:gd name="connsiteX59" fmla="*/ 295 w 1455507"/>
              <a:gd name="connsiteY59" fmla="*/ 63619 h 1477990"/>
              <a:gd name="connsiteX60" fmla="*/ 295 w 1455507"/>
              <a:gd name="connsiteY60" fmla="*/ 1928 h 1477990"/>
              <a:gd name="connsiteX61" fmla="*/ 64759 w 1455507"/>
              <a:gd name="connsiteY61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07" h="1477990">
                <a:moveTo>
                  <a:pt x="100458" y="0"/>
                </a:moveTo>
                <a:lnTo>
                  <a:pt x="258284" y="0"/>
                </a:lnTo>
                <a:lnTo>
                  <a:pt x="290610" y="2318"/>
                </a:lnTo>
                <a:cubicBezTo>
                  <a:pt x="312734" y="4440"/>
                  <a:pt x="334873" y="6289"/>
                  <a:pt x="357070" y="5440"/>
                </a:cubicBezTo>
                <a:cubicBezTo>
                  <a:pt x="424342" y="2955"/>
                  <a:pt x="491629" y="2121"/>
                  <a:pt x="558908" y="1098"/>
                </a:cubicBezTo>
                <a:lnTo>
                  <a:pt x="599348" y="0"/>
                </a:lnTo>
                <a:lnTo>
                  <a:pt x="930201" y="0"/>
                </a:lnTo>
                <a:lnTo>
                  <a:pt x="957174" y="2227"/>
                </a:lnTo>
                <a:cubicBezTo>
                  <a:pt x="1005997" y="9381"/>
                  <a:pt x="1055234" y="4955"/>
                  <a:pt x="1104293" y="1924"/>
                </a:cubicBezTo>
                <a:lnTo>
                  <a:pt x="1153561" y="0"/>
                </a:lnTo>
                <a:lnTo>
                  <a:pt x="1229432" y="0"/>
                </a:lnTo>
                <a:lnTo>
                  <a:pt x="1282523" y="2288"/>
                </a:lnTo>
                <a:cubicBezTo>
                  <a:pt x="1324852" y="6652"/>
                  <a:pt x="1367417" y="2591"/>
                  <a:pt x="1409865" y="166"/>
                </a:cubicBezTo>
                <a:lnTo>
                  <a:pt x="1414535" y="0"/>
                </a:lnTo>
                <a:lnTo>
                  <a:pt x="1446877" y="0"/>
                </a:lnTo>
                <a:lnTo>
                  <a:pt x="1441986" y="87863"/>
                </a:lnTo>
                <a:cubicBezTo>
                  <a:pt x="1441527" y="122692"/>
                  <a:pt x="1442793" y="157509"/>
                  <a:pt x="1446522" y="192281"/>
                </a:cubicBezTo>
                <a:cubicBezTo>
                  <a:pt x="1452467" y="256325"/>
                  <a:pt x="1453324" y="320620"/>
                  <a:pt x="1449083" y="384757"/>
                </a:cubicBezTo>
                <a:cubicBezTo>
                  <a:pt x="1446133" y="442709"/>
                  <a:pt x="1438896" y="500570"/>
                  <a:pt x="1445075" y="558660"/>
                </a:cubicBezTo>
                <a:cubicBezTo>
                  <a:pt x="1447190" y="578647"/>
                  <a:pt x="1452311" y="598268"/>
                  <a:pt x="1453480" y="618392"/>
                </a:cubicBezTo>
                <a:cubicBezTo>
                  <a:pt x="1459046" y="712668"/>
                  <a:pt x="1450697" y="806624"/>
                  <a:pt x="1443851" y="900580"/>
                </a:cubicBezTo>
                <a:cubicBezTo>
                  <a:pt x="1441346" y="934804"/>
                  <a:pt x="1438284" y="969028"/>
                  <a:pt x="1445131" y="1003252"/>
                </a:cubicBezTo>
                <a:cubicBezTo>
                  <a:pt x="1450558" y="1032132"/>
                  <a:pt x="1451677" y="1061447"/>
                  <a:pt x="1448470" y="1090546"/>
                </a:cubicBezTo>
                <a:cubicBezTo>
                  <a:pt x="1445264" y="1116318"/>
                  <a:pt x="1444502" y="1142251"/>
                  <a:pt x="1446188" y="1168120"/>
                </a:cubicBezTo>
                <a:cubicBezTo>
                  <a:pt x="1449667" y="1203257"/>
                  <a:pt x="1452367" y="1238405"/>
                  <a:pt x="1454190" y="1273576"/>
                </a:cubicBezTo>
                <a:lnTo>
                  <a:pt x="1455507" y="1324327"/>
                </a:lnTo>
                <a:lnTo>
                  <a:pt x="1455507" y="1427362"/>
                </a:lnTo>
                <a:lnTo>
                  <a:pt x="1451365" y="1465458"/>
                </a:lnTo>
                <a:lnTo>
                  <a:pt x="1450774" y="1469667"/>
                </a:lnTo>
                <a:lnTo>
                  <a:pt x="1448719" y="1469564"/>
                </a:lnTo>
                <a:cubicBezTo>
                  <a:pt x="1416243" y="1471268"/>
                  <a:pt x="1383704" y="1471810"/>
                  <a:pt x="1351167" y="1472353"/>
                </a:cubicBezTo>
                <a:cubicBezTo>
                  <a:pt x="1291009" y="1473360"/>
                  <a:pt x="1230608" y="1482658"/>
                  <a:pt x="1170753" y="1472353"/>
                </a:cubicBezTo>
                <a:cubicBezTo>
                  <a:pt x="1065139" y="1455500"/>
                  <a:pt x="958414" y="1453183"/>
                  <a:pt x="852418" y="1465456"/>
                </a:cubicBezTo>
                <a:cubicBezTo>
                  <a:pt x="732873" y="1477389"/>
                  <a:pt x="612811" y="1478242"/>
                  <a:pt x="493168" y="1468013"/>
                </a:cubicBezTo>
                <a:cubicBezTo>
                  <a:pt x="404539" y="1460730"/>
                  <a:pt x="315729" y="1455306"/>
                  <a:pt x="226796" y="1461815"/>
                </a:cubicBezTo>
                <a:cubicBezTo>
                  <a:pt x="192742" y="1464372"/>
                  <a:pt x="159536" y="1475530"/>
                  <a:pt x="125602" y="1476769"/>
                </a:cubicBezTo>
                <a:lnTo>
                  <a:pt x="5112" y="1477990"/>
                </a:lnTo>
                <a:lnTo>
                  <a:pt x="7783" y="1456307"/>
                </a:lnTo>
                <a:cubicBezTo>
                  <a:pt x="9044" y="1438825"/>
                  <a:pt x="8660" y="1421330"/>
                  <a:pt x="4359" y="1403967"/>
                </a:cubicBezTo>
                <a:lnTo>
                  <a:pt x="295" y="1370091"/>
                </a:lnTo>
                <a:lnTo>
                  <a:pt x="295" y="1219835"/>
                </a:lnTo>
                <a:lnTo>
                  <a:pt x="3722" y="1175716"/>
                </a:lnTo>
                <a:lnTo>
                  <a:pt x="295" y="1126935"/>
                </a:lnTo>
                <a:lnTo>
                  <a:pt x="295" y="1046801"/>
                </a:lnTo>
                <a:lnTo>
                  <a:pt x="4400" y="1015203"/>
                </a:lnTo>
                <a:cubicBezTo>
                  <a:pt x="5263" y="1002160"/>
                  <a:pt x="4906" y="989085"/>
                  <a:pt x="2166" y="975879"/>
                </a:cubicBezTo>
                <a:lnTo>
                  <a:pt x="295" y="964020"/>
                </a:lnTo>
                <a:lnTo>
                  <a:pt x="295" y="801667"/>
                </a:lnTo>
                <a:lnTo>
                  <a:pt x="310" y="800839"/>
                </a:lnTo>
                <a:cubicBezTo>
                  <a:pt x="-163" y="783697"/>
                  <a:pt x="-464" y="766569"/>
                  <a:pt x="2276" y="749518"/>
                </a:cubicBezTo>
                <a:cubicBezTo>
                  <a:pt x="6167" y="722055"/>
                  <a:pt x="6315" y="694225"/>
                  <a:pt x="2715" y="666724"/>
                </a:cubicBezTo>
                <a:lnTo>
                  <a:pt x="295" y="625158"/>
                </a:lnTo>
                <a:lnTo>
                  <a:pt x="295" y="559484"/>
                </a:lnTo>
                <a:lnTo>
                  <a:pt x="3920" y="510291"/>
                </a:lnTo>
                <a:cubicBezTo>
                  <a:pt x="8414" y="480008"/>
                  <a:pt x="10989" y="448837"/>
                  <a:pt x="2933" y="419129"/>
                </a:cubicBezTo>
                <a:lnTo>
                  <a:pt x="295" y="403959"/>
                </a:lnTo>
                <a:lnTo>
                  <a:pt x="295" y="237294"/>
                </a:lnTo>
                <a:lnTo>
                  <a:pt x="2933" y="209924"/>
                </a:lnTo>
                <a:cubicBezTo>
                  <a:pt x="7729" y="172623"/>
                  <a:pt x="7838" y="134908"/>
                  <a:pt x="3263" y="97581"/>
                </a:cubicBezTo>
                <a:lnTo>
                  <a:pt x="295" y="63619"/>
                </a:lnTo>
                <a:lnTo>
                  <a:pt x="295" y="1928"/>
                </a:lnTo>
                <a:lnTo>
                  <a:pt x="64759" y="7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62C212D-2434-4610-A983-7FC587B51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9627" y="3064916"/>
            <a:ext cx="1447216" cy="1477990"/>
          </a:xfrm>
          <a:custGeom>
            <a:avLst/>
            <a:gdLst>
              <a:gd name="connsiteX0" fmla="*/ 107991 w 1447216"/>
              <a:gd name="connsiteY0" fmla="*/ 0 h 1477990"/>
              <a:gd name="connsiteX1" fmla="*/ 265817 w 1447216"/>
              <a:gd name="connsiteY1" fmla="*/ 0 h 1477990"/>
              <a:gd name="connsiteX2" fmla="*/ 298143 w 1447216"/>
              <a:gd name="connsiteY2" fmla="*/ 2318 h 1477990"/>
              <a:gd name="connsiteX3" fmla="*/ 364603 w 1447216"/>
              <a:gd name="connsiteY3" fmla="*/ 5440 h 1477990"/>
              <a:gd name="connsiteX4" fmla="*/ 566441 w 1447216"/>
              <a:gd name="connsiteY4" fmla="*/ 1098 h 1477990"/>
              <a:gd name="connsiteX5" fmla="*/ 606880 w 1447216"/>
              <a:gd name="connsiteY5" fmla="*/ 0 h 1477990"/>
              <a:gd name="connsiteX6" fmla="*/ 937733 w 1447216"/>
              <a:gd name="connsiteY6" fmla="*/ 0 h 1477990"/>
              <a:gd name="connsiteX7" fmla="*/ 964707 w 1447216"/>
              <a:gd name="connsiteY7" fmla="*/ 2227 h 1477990"/>
              <a:gd name="connsiteX8" fmla="*/ 1111826 w 1447216"/>
              <a:gd name="connsiteY8" fmla="*/ 1924 h 1477990"/>
              <a:gd name="connsiteX9" fmla="*/ 1161094 w 1447216"/>
              <a:gd name="connsiteY9" fmla="*/ 0 h 1477990"/>
              <a:gd name="connsiteX10" fmla="*/ 1236965 w 1447216"/>
              <a:gd name="connsiteY10" fmla="*/ 0 h 1477990"/>
              <a:gd name="connsiteX11" fmla="*/ 1290056 w 1447216"/>
              <a:gd name="connsiteY11" fmla="*/ 2288 h 1477990"/>
              <a:gd name="connsiteX12" fmla="*/ 1417398 w 1447216"/>
              <a:gd name="connsiteY12" fmla="*/ 166 h 1477990"/>
              <a:gd name="connsiteX13" fmla="*/ 1422068 w 1447216"/>
              <a:gd name="connsiteY13" fmla="*/ 0 h 1477990"/>
              <a:gd name="connsiteX14" fmla="*/ 1447216 w 1447216"/>
              <a:gd name="connsiteY14" fmla="*/ 0 h 1477990"/>
              <a:gd name="connsiteX15" fmla="*/ 1447216 w 1447216"/>
              <a:gd name="connsiteY15" fmla="*/ 1469823 h 1477990"/>
              <a:gd name="connsiteX16" fmla="*/ 1358700 w 1447216"/>
              <a:gd name="connsiteY16" fmla="*/ 1472353 h 1477990"/>
              <a:gd name="connsiteX17" fmla="*/ 1178286 w 1447216"/>
              <a:gd name="connsiteY17" fmla="*/ 1472353 h 1477990"/>
              <a:gd name="connsiteX18" fmla="*/ 859951 w 1447216"/>
              <a:gd name="connsiteY18" fmla="*/ 1465456 h 1477990"/>
              <a:gd name="connsiteX19" fmla="*/ 500701 w 1447216"/>
              <a:gd name="connsiteY19" fmla="*/ 1468013 h 1477990"/>
              <a:gd name="connsiteX20" fmla="*/ 234329 w 1447216"/>
              <a:gd name="connsiteY20" fmla="*/ 1461815 h 1477990"/>
              <a:gd name="connsiteX21" fmla="*/ 133135 w 1447216"/>
              <a:gd name="connsiteY21" fmla="*/ 1476769 h 1477990"/>
              <a:gd name="connsiteX22" fmla="*/ 12645 w 1447216"/>
              <a:gd name="connsiteY22" fmla="*/ 1477990 h 1477990"/>
              <a:gd name="connsiteX23" fmla="*/ 15316 w 1447216"/>
              <a:gd name="connsiteY23" fmla="*/ 1456307 h 1477990"/>
              <a:gd name="connsiteX24" fmla="*/ 11892 w 1447216"/>
              <a:gd name="connsiteY24" fmla="*/ 1403967 h 1477990"/>
              <a:gd name="connsiteX25" fmla="*/ 6412 w 1447216"/>
              <a:gd name="connsiteY25" fmla="*/ 1238066 h 1477990"/>
              <a:gd name="connsiteX26" fmla="*/ 6850 w 1447216"/>
              <a:gd name="connsiteY26" fmla="*/ 1113013 h 1477990"/>
              <a:gd name="connsiteX27" fmla="*/ 6850 w 1447216"/>
              <a:gd name="connsiteY27" fmla="*/ 1054331 h 1477990"/>
              <a:gd name="connsiteX28" fmla="*/ 9699 w 1447216"/>
              <a:gd name="connsiteY28" fmla="*/ 975879 h 1477990"/>
              <a:gd name="connsiteX29" fmla="*/ 4220 w 1447216"/>
              <a:gd name="connsiteY29" fmla="*/ 941150 h 1477990"/>
              <a:gd name="connsiteX30" fmla="*/ 6904 w 1447216"/>
              <a:gd name="connsiteY30" fmla="*/ 852238 h 1477990"/>
              <a:gd name="connsiteX31" fmla="*/ 9809 w 1447216"/>
              <a:gd name="connsiteY31" fmla="*/ 749518 h 1477990"/>
              <a:gd name="connsiteX32" fmla="*/ 10248 w 1447216"/>
              <a:gd name="connsiteY32" fmla="*/ 666724 h 1477990"/>
              <a:gd name="connsiteX33" fmla="*/ 11453 w 1447216"/>
              <a:gd name="connsiteY33" fmla="*/ 510291 h 1477990"/>
              <a:gd name="connsiteX34" fmla="*/ 10466 w 1447216"/>
              <a:gd name="connsiteY34" fmla="*/ 419129 h 1477990"/>
              <a:gd name="connsiteX35" fmla="*/ 10466 w 1447216"/>
              <a:gd name="connsiteY35" fmla="*/ 209924 h 1477990"/>
              <a:gd name="connsiteX36" fmla="*/ 10796 w 1447216"/>
              <a:gd name="connsiteY36" fmla="*/ 97581 h 1477990"/>
              <a:gd name="connsiteX37" fmla="*/ 3535 w 1447216"/>
              <a:gd name="connsiteY37" fmla="*/ 14494 h 1477990"/>
              <a:gd name="connsiteX38" fmla="*/ 3925 w 1447216"/>
              <a:gd name="connsiteY38" fmla="*/ 2002 h 1477990"/>
              <a:gd name="connsiteX39" fmla="*/ 72292 w 1447216"/>
              <a:gd name="connsiteY39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216" h="1477990">
                <a:moveTo>
                  <a:pt x="107991" y="0"/>
                </a:moveTo>
                <a:lnTo>
                  <a:pt x="265817" y="0"/>
                </a:lnTo>
                <a:lnTo>
                  <a:pt x="298143" y="2318"/>
                </a:lnTo>
                <a:cubicBezTo>
                  <a:pt x="320267" y="4440"/>
                  <a:pt x="342406" y="6289"/>
                  <a:pt x="364603" y="5440"/>
                </a:cubicBezTo>
                <a:cubicBezTo>
                  <a:pt x="431875" y="2955"/>
                  <a:pt x="499162" y="2121"/>
                  <a:pt x="566441" y="1098"/>
                </a:cubicBezTo>
                <a:lnTo>
                  <a:pt x="606880" y="0"/>
                </a:lnTo>
                <a:lnTo>
                  <a:pt x="937733" y="0"/>
                </a:lnTo>
                <a:lnTo>
                  <a:pt x="964707" y="2227"/>
                </a:lnTo>
                <a:cubicBezTo>
                  <a:pt x="1013530" y="9381"/>
                  <a:pt x="1062767" y="4955"/>
                  <a:pt x="1111826" y="1924"/>
                </a:cubicBezTo>
                <a:lnTo>
                  <a:pt x="1161094" y="0"/>
                </a:lnTo>
                <a:lnTo>
                  <a:pt x="1236965" y="0"/>
                </a:lnTo>
                <a:lnTo>
                  <a:pt x="1290056" y="2288"/>
                </a:lnTo>
                <a:cubicBezTo>
                  <a:pt x="1332385" y="6652"/>
                  <a:pt x="1374950" y="2591"/>
                  <a:pt x="1417398" y="166"/>
                </a:cubicBezTo>
                <a:lnTo>
                  <a:pt x="1422068" y="0"/>
                </a:lnTo>
                <a:lnTo>
                  <a:pt x="1447216" y="0"/>
                </a:lnTo>
                <a:lnTo>
                  <a:pt x="1447216" y="1469823"/>
                </a:lnTo>
                <a:lnTo>
                  <a:pt x="1358700" y="1472353"/>
                </a:lnTo>
                <a:cubicBezTo>
                  <a:pt x="1298542" y="1473360"/>
                  <a:pt x="1238141" y="1482658"/>
                  <a:pt x="1178286" y="1472353"/>
                </a:cubicBezTo>
                <a:cubicBezTo>
                  <a:pt x="1072672" y="1455500"/>
                  <a:pt x="965947" y="1453183"/>
                  <a:pt x="859951" y="1465456"/>
                </a:cubicBezTo>
                <a:cubicBezTo>
                  <a:pt x="740406" y="1477389"/>
                  <a:pt x="620344" y="1478242"/>
                  <a:pt x="500701" y="1468013"/>
                </a:cubicBezTo>
                <a:cubicBezTo>
                  <a:pt x="412072" y="1460730"/>
                  <a:pt x="323262" y="1455306"/>
                  <a:pt x="234329" y="1461815"/>
                </a:cubicBezTo>
                <a:cubicBezTo>
                  <a:pt x="200275" y="1464372"/>
                  <a:pt x="167069" y="1475530"/>
                  <a:pt x="133135" y="1476769"/>
                </a:cubicBezTo>
                <a:lnTo>
                  <a:pt x="12645" y="1477990"/>
                </a:lnTo>
                <a:lnTo>
                  <a:pt x="15316" y="1456307"/>
                </a:lnTo>
                <a:cubicBezTo>
                  <a:pt x="16577" y="1438825"/>
                  <a:pt x="16193" y="1421330"/>
                  <a:pt x="11892" y="1403967"/>
                </a:cubicBezTo>
                <a:cubicBezTo>
                  <a:pt x="-1808" y="1348788"/>
                  <a:pt x="932" y="1293662"/>
                  <a:pt x="6412" y="1238066"/>
                </a:cubicBezTo>
                <a:cubicBezTo>
                  <a:pt x="10522" y="1196695"/>
                  <a:pt x="15070" y="1154854"/>
                  <a:pt x="6850" y="1113013"/>
                </a:cubicBezTo>
                <a:cubicBezTo>
                  <a:pt x="3316" y="1093599"/>
                  <a:pt x="3316" y="1073745"/>
                  <a:pt x="6850" y="1054331"/>
                </a:cubicBezTo>
                <a:cubicBezTo>
                  <a:pt x="11124" y="1028180"/>
                  <a:pt x="15179" y="1002291"/>
                  <a:pt x="9699" y="975879"/>
                </a:cubicBezTo>
                <a:cubicBezTo>
                  <a:pt x="7289" y="964373"/>
                  <a:pt x="5481" y="952762"/>
                  <a:pt x="4220" y="941150"/>
                </a:cubicBezTo>
                <a:cubicBezTo>
                  <a:pt x="1710" y="911506"/>
                  <a:pt x="2609" y="881694"/>
                  <a:pt x="6904" y="852238"/>
                </a:cubicBezTo>
                <a:cubicBezTo>
                  <a:pt x="11015" y="818033"/>
                  <a:pt x="4329" y="783619"/>
                  <a:pt x="9809" y="749518"/>
                </a:cubicBezTo>
                <a:cubicBezTo>
                  <a:pt x="13700" y="722055"/>
                  <a:pt x="13848" y="694225"/>
                  <a:pt x="10248" y="666724"/>
                </a:cubicBezTo>
                <a:cubicBezTo>
                  <a:pt x="3770" y="614737"/>
                  <a:pt x="4175" y="562179"/>
                  <a:pt x="11453" y="510291"/>
                </a:cubicBezTo>
                <a:cubicBezTo>
                  <a:pt x="15947" y="480008"/>
                  <a:pt x="18522" y="448837"/>
                  <a:pt x="10466" y="419129"/>
                </a:cubicBezTo>
                <a:cubicBezTo>
                  <a:pt x="-8494" y="349307"/>
                  <a:pt x="2576" y="279380"/>
                  <a:pt x="10466" y="209924"/>
                </a:cubicBezTo>
                <a:cubicBezTo>
                  <a:pt x="15262" y="172623"/>
                  <a:pt x="15371" y="134908"/>
                  <a:pt x="10796" y="97581"/>
                </a:cubicBezTo>
                <a:cubicBezTo>
                  <a:pt x="6735" y="70015"/>
                  <a:pt x="4313" y="42275"/>
                  <a:pt x="3535" y="14494"/>
                </a:cubicBezTo>
                <a:lnTo>
                  <a:pt x="3925" y="2002"/>
                </a:lnTo>
                <a:lnTo>
                  <a:pt x="72292" y="7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959C17-53EC-4A48-8276-E73A5CF12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4" y="3058476"/>
            <a:ext cx="1463039" cy="1484431"/>
          </a:xfrm>
          <a:custGeom>
            <a:avLst/>
            <a:gdLst>
              <a:gd name="connsiteX0" fmla="*/ 866623 w 1463039"/>
              <a:gd name="connsiteY0" fmla="*/ 570 h 1484431"/>
              <a:gd name="connsiteX1" fmla="*/ 964707 w 1463039"/>
              <a:gd name="connsiteY1" fmla="*/ 8668 h 1484431"/>
              <a:gd name="connsiteX2" fmla="*/ 1111826 w 1463039"/>
              <a:gd name="connsiteY2" fmla="*/ 8365 h 1484431"/>
              <a:gd name="connsiteX3" fmla="*/ 1290056 w 1463039"/>
              <a:gd name="connsiteY3" fmla="*/ 8729 h 1484431"/>
              <a:gd name="connsiteX4" fmla="*/ 1417398 w 1463039"/>
              <a:gd name="connsiteY4" fmla="*/ 6607 h 1484431"/>
              <a:gd name="connsiteX5" fmla="*/ 1454474 w 1463039"/>
              <a:gd name="connsiteY5" fmla="*/ 5289 h 1484431"/>
              <a:gd name="connsiteX6" fmla="*/ 1449519 w 1463039"/>
              <a:gd name="connsiteY6" fmla="*/ 94304 h 1484431"/>
              <a:gd name="connsiteX7" fmla="*/ 1454055 w 1463039"/>
              <a:gd name="connsiteY7" fmla="*/ 198722 h 1484431"/>
              <a:gd name="connsiteX8" fmla="*/ 1456616 w 1463039"/>
              <a:gd name="connsiteY8" fmla="*/ 391198 h 1484431"/>
              <a:gd name="connsiteX9" fmla="*/ 1452608 w 1463039"/>
              <a:gd name="connsiteY9" fmla="*/ 565101 h 1484431"/>
              <a:gd name="connsiteX10" fmla="*/ 1461013 w 1463039"/>
              <a:gd name="connsiteY10" fmla="*/ 624833 h 1484431"/>
              <a:gd name="connsiteX11" fmla="*/ 1451384 w 1463039"/>
              <a:gd name="connsiteY11" fmla="*/ 907021 h 1484431"/>
              <a:gd name="connsiteX12" fmla="*/ 1452664 w 1463039"/>
              <a:gd name="connsiteY12" fmla="*/ 1009693 h 1484431"/>
              <a:gd name="connsiteX13" fmla="*/ 1456003 w 1463039"/>
              <a:gd name="connsiteY13" fmla="*/ 1096987 h 1484431"/>
              <a:gd name="connsiteX14" fmla="*/ 1453721 w 1463039"/>
              <a:gd name="connsiteY14" fmla="*/ 1174561 h 1484431"/>
              <a:gd name="connsiteX15" fmla="*/ 1461723 w 1463039"/>
              <a:gd name="connsiteY15" fmla="*/ 1280017 h 1484431"/>
              <a:gd name="connsiteX16" fmla="*/ 1463039 w 1463039"/>
              <a:gd name="connsiteY16" fmla="*/ 1330730 h 1484431"/>
              <a:gd name="connsiteX17" fmla="*/ 1463039 w 1463039"/>
              <a:gd name="connsiteY17" fmla="*/ 1433812 h 1484431"/>
              <a:gd name="connsiteX18" fmla="*/ 1458898 w 1463039"/>
              <a:gd name="connsiteY18" fmla="*/ 1471899 h 1484431"/>
              <a:gd name="connsiteX19" fmla="*/ 1458307 w 1463039"/>
              <a:gd name="connsiteY19" fmla="*/ 1476108 h 1484431"/>
              <a:gd name="connsiteX20" fmla="*/ 1456252 w 1463039"/>
              <a:gd name="connsiteY20" fmla="*/ 1476005 h 1484431"/>
              <a:gd name="connsiteX21" fmla="*/ 1358700 w 1463039"/>
              <a:gd name="connsiteY21" fmla="*/ 1478794 h 1484431"/>
              <a:gd name="connsiteX22" fmla="*/ 1178286 w 1463039"/>
              <a:gd name="connsiteY22" fmla="*/ 1478794 h 1484431"/>
              <a:gd name="connsiteX23" fmla="*/ 859951 w 1463039"/>
              <a:gd name="connsiteY23" fmla="*/ 1471897 h 1484431"/>
              <a:gd name="connsiteX24" fmla="*/ 500701 w 1463039"/>
              <a:gd name="connsiteY24" fmla="*/ 1474454 h 1484431"/>
              <a:gd name="connsiteX25" fmla="*/ 234329 w 1463039"/>
              <a:gd name="connsiteY25" fmla="*/ 1468256 h 1484431"/>
              <a:gd name="connsiteX26" fmla="*/ 133135 w 1463039"/>
              <a:gd name="connsiteY26" fmla="*/ 1483210 h 1484431"/>
              <a:gd name="connsiteX27" fmla="*/ 12645 w 1463039"/>
              <a:gd name="connsiteY27" fmla="*/ 1484431 h 1484431"/>
              <a:gd name="connsiteX28" fmla="*/ 15316 w 1463039"/>
              <a:gd name="connsiteY28" fmla="*/ 1462748 h 1484431"/>
              <a:gd name="connsiteX29" fmla="*/ 11892 w 1463039"/>
              <a:gd name="connsiteY29" fmla="*/ 1410408 h 1484431"/>
              <a:gd name="connsiteX30" fmla="*/ 6412 w 1463039"/>
              <a:gd name="connsiteY30" fmla="*/ 1244507 h 1484431"/>
              <a:gd name="connsiteX31" fmla="*/ 6850 w 1463039"/>
              <a:gd name="connsiteY31" fmla="*/ 1119454 h 1484431"/>
              <a:gd name="connsiteX32" fmla="*/ 6850 w 1463039"/>
              <a:gd name="connsiteY32" fmla="*/ 1060772 h 1484431"/>
              <a:gd name="connsiteX33" fmla="*/ 9699 w 1463039"/>
              <a:gd name="connsiteY33" fmla="*/ 982320 h 1484431"/>
              <a:gd name="connsiteX34" fmla="*/ 4220 w 1463039"/>
              <a:gd name="connsiteY34" fmla="*/ 947591 h 1484431"/>
              <a:gd name="connsiteX35" fmla="*/ 6904 w 1463039"/>
              <a:gd name="connsiteY35" fmla="*/ 858679 h 1484431"/>
              <a:gd name="connsiteX36" fmla="*/ 9809 w 1463039"/>
              <a:gd name="connsiteY36" fmla="*/ 755959 h 1484431"/>
              <a:gd name="connsiteX37" fmla="*/ 10248 w 1463039"/>
              <a:gd name="connsiteY37" fmla="*/ 673165 h 1484431"/>
              <a:gd name="connsiteX38" fmla="*/ 11453 w 1463039"/>
              <a:gd name="connsiteY38" fmla="*/ 516732 h 1484431"/>
              <a:gd name="connsiteX39" fmla="*/ 10466 w 1463039"/>
              <a:gd name="connsiteY39" fmla="*/ 425570 h 1484431"/>
              <a:gd name="connsiteX40" fmla="*/ 10466 w 1463039"/>
              <a:gd name="connsiteY40" fmla="*/ 216365 h 1484431"/>
              <a:gd name="connsiteX41" fmla="*/ 10796 w 1463039"/>
              <a:gd name="connsiteY41" fmla="*/ 104022 h 1484431"/>
              <a:gd name="connsiteX42" fmla="*/ 3535 w 1463039"/>
              <a:gd name="connsiteY42" fmla="*/ 20935 h 1484431"/>
              <a:gd name="connsiteX43" fmla="*/ 3925 w 1463039"/>
              <a:gd name="connsiteY43" fmla="*/ 8443 h 1484431"/>
              <a:gd name="connsiteX44" fmla="*/ 72292 w 1463039"/>
              <a:gd name="connsiteY44" fmla="*/ 7145 h 1484431"/>
              <a:gd name="connsiteX45" fmla="*/ 231771 w 1463039"/>
              <a:gd name="connsiteY45" fmla="*/ 4000 h 1484431"/>
              <a:gd name="connsiteX46" fmla="*/ 364603 w 1463039"/>
              <a:gd name="connsiteY46" fmla="*/ 11881 h 1484431"/>
              <a:gd name="connsiteX47" fmla="*/ 768234 w 1463039"/>
              <a:gd name="connsiteY47" fmla="*/ 2060 h 1484431"/>
              <a:gd name="connsiteX48" fmla="*/ 866623 w 1463039"/>
              <a:gd name="connsiteY48" fmla="*/ 570 h 14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3039" h="1484431">
                <a:moveTo>
                  <a:pt x="866623" y="570"/>
                </a:moveTo>
                <a:cubicBezTo>
                  <a:pt x="899406" y="1672"/>
                  <a:pt x="932137" y="4373"/>
                  <a:pt x="964707" y="8668"/>
                </a:cubicBezTo>
                <a:cubicBezTo>
                  <a:pt x="1013530" y="15822"/>
                  <a:pt x="1062767" y="11396"/>
                  <a:pt x="1111826" y="8365"/>
                </a:cubicBezTo>
                <a:cubicBezTo>
                  <a:pt x="1171217" y="4667"/>
                  <a:pt x="1230548" y="2666"/>
                  <a:pt x="1290056" y="8729"/>
                </a:cubicBezTo>
                <a:cubicBezTo>
                  <a:pt x="1332385" y="13093"/>
                  <a:pt x="1374950" y="9032"/>
                  <a:pt x="1417398" y="6607"/>
                </a:cubicBezTo>
                <a:lnTo>
                  <a:pt x="1454474" y="5289"/>
                </a:lnTo>
                <a:lnTo>
                  <a:pt x="1449519" y="94304"/>
                </a:lnTo>
                <a:cubicBezTo>
                  <a:pt x="1449060" y="129133"/>
                  <a:pt x="1450326" y="163950"/>
                  <a:pt x="1454055" y="198722"/>
                </a:cubicBezTo>
                <a:cubicBezTo>
                  <a:pt x="1460000" y="262766"/>
                  <a:pt x="1460857" y="327061"/>
                  <a:pt x="1456616" y="391198"/>
                </a:cubicBezTo>
                <a:cubicBezTo>
                  <a:pt x="1453666" y="449150"/>
                  <a:pt x="1446429" y="507011"/>
                  <a:pt x="1452608" y="565101"/>
                </a:cubicBezTo>
                <a:cubicBezTo>
                  <a:pt x="1454723" y="585088"/>
                  <a:pt x="1459844" y="604709"/>
                  <a:pt x="1461013" y="624833"/>
                </a:cubicBezTo>
                <a:cubicBezTo>
                  <a:pt x="1466579" y="719109"/>
                  <a:pt x="1458230" y="813065"/>
                  <a:pt x="1451384" y="907021"/>
                </a:cubicBezTo>
                <a:cubicBezTo>
                  <a:pt x="1448879" y="941245"/>
                  <a:pt x="1445817" y="975469"/>
                  <a:pt x="1452664" y="1009693"/>
                </a:cubicBezTo>
                <a:cubicBezTo>
                  <a:pt x="1458091" y="1038573"/>
                  <a:pt x="1459210" y="1067888"/>
                  <a:pt x="1456003" y="1096987"/>
                </a:cubicBezTo>
                <a:cubicBezTo>
                  <a:pt x="1452797" y="1122759"/>
                  <a:pt x="1452035" y="1148692"/>
                  <a:pt x="1453721" y="1174561"/>
                </a:cubicBezTo>
                <a:cubicBezTo>
                  <a:pt x="1457200" y="1209698"/>
                  <a:pt x="1459900" y="1244846"/>
                  <a:pt x="1461723" y="1280017"/>
                </a:cubicBezTo>
                <a:lnTo>
                  <a:pt x="1463039" y="1330730"/>
                </a:lnTo>
                <a:lnTo>
                  <a:pt x="1463039" y="1433812"/>
                </a:lnTo>
                <a:lnTo>
                  <a:pt x="1458898" y="1471899"/>
                </a:lnTo>
                <a:lnTo>
                  <a:pt x="1458307" y="1476108"/>
                </a:lnTo>
                <a:lnTo>
                  <a:pt x="1456252" y="1476005"/>
                </a:lnTo>
                <a:cubicBezTo>
                  <a:pt x="1423776" y="1477709"/>
                  <a:pt x="1391237" y="1478251"/>
                  <a:pt x="1358700" y="1478794"/>
                </a:cubicBezTo>
                <a:cubicBezTo>
                  <a:pt x="1298542" y="1479801"/>
                  <a:pt x="1238141" y="1489099"/>
                  <a:pt x="1178286" y="1478794"/>
                </a:cubicBezTo>
                <a:cubicBezTo>
                  <a:pt x="1072672" y="1461941"/>
                  <a:pt x="965947" y="1459624"/>
                  <a:pt x="859951" y="1471897"/>
                </a:cubicBezTo>
                <a:cubicBezTo>
                  <a:pt x="740406" y="1483830"/>
                  <a:pt x="620344" y="1484683"/>
                  <a:pt x="500701" y="1474454"/>
                </a:cubicBezTo>
                <a:cubicBezTo>
                  <a:pt x="412072" y="1467171"/>
                  <a:pt x="323262" y="1461747"/>
                  <a:pt x="234329" y="1468256"/>
                </a:cubicBezTo>
                <a:cubicBezTo>
                  <a:pt x="200275" y="1470813"/>
                  <a:pt x="167069" y="1481971"/>
                  <a:pt x="133135" y="1483210"/>
                </a:cubicBezTo>
                <a:lnTo>
                  <a:pt x="12645" y="1484431"/>
                </a:lnTo>
                <a:lnTo>
                  <a:pt x="15316" y="1462748"/>
                </a:lnTo>
                <a:cubicBezTo>
                  <a:pt x="16577" y="1445266"/>
                  <a:pt x="16193" y="1427771"/>
                  <a:pt x="11892" y="1410408"/>
                </a:cubicBezTo>
                <a:cubicBezTo>
                  <a:pt x="-1808" y="1355229"/>
                  <a:pt x="932" y="1300103"/>
                  <a:pt x="6412" y="1244507"/>
                </a:cubicBezTo>
                <a:cubicBezTo>
                  <a:pt x="10522" y="1203136"/>
                  <a:pt x="15070" y="1161295"/>
                  <a:pt x="6850" y="1119454"/>
                </a:cubicBezTo>
                <a:cubicBezTo>
                  <a:pt x="3316" y="1100040"/>
                  <a:pt x="3316" y="1080186"/>
                  <a:pt x="6850" y="1060772"/>
                </a:cubicBezTo>
                <a:cubicBezTo>
                  <a:pt x="11124" y="1034621"/>
                  <a:pt x="15179" y="1008732"/>
                  <a:pt x="9699" y="982320"/>
                </a:cubicBezTo>
                <a:cubicBezTo>
                  <a:pt x="7289" y="970814"/>
                  <a:pt x="5481" y="959203"/>
                  <a:pt x="4220" y="947591"/>
                </a:cubicBezTo>
                <a:cubicBezTo>
                  <a:pt x="1710" y="917947"/>
                  <a:pt x="2609" y="888135"/>
                  <a:pt x="6904" y="858679"/>
                </a:cubicBezTo>
                <a:cubicBezTo>
                  <a:pt x="11015" y="824474"/>
                  <a:pt x="4329" y="790060"/>
                  <a:pt x="9809" y="755959"/>
                </a:cubicBezTo>
                <a:cubicBezTo>
                  <a:pt x="13700" y="728496"/>
                  <a:pt x="13848" y="700666"/>
                  <a:pt x="10248" y="673165"/>
                </a:cubicBezTo>
                <a:cubicBezTo>
                  <a:pt x="3770" y="621178"/>
                  <a:pt x="4175" y="568620"/>
                  <a:pt x="11453" y="516732"/>
                </a:cubicBezTo>
                <a:cubicBezTo>
                  <a:pt x="15947" y="486449"/>
                  <a:pt x="18522" y="455278"/>
                  <a:pt x="10466" y="425570"/>
                </a:cubicBezTo>
                <a:cubicBezTo>
                  <a:pt x="-8494" y="355748"/>
                  <a:pt x="2576" y="285821"/>
                  <a:pt x="10466" y="216365"/>
                </a:cubicBezTo>
                <a:cubicBezTo>
                  <a:pt x="15262" y="179064"/>
                  <a:pt x="15371" y="141349"/>
                  <a:pt x="10796" y="104022"/>
                </a:cubicBezTo>
                <a:cubicBezTo>
                  <a:pt x="6735" y="76456"/>
                  <a:pt x="4313" y="48716"/>
                  <a:pt x="3535" y="20935"/>
                </a:cubicBezTo>
                <a:lnTo>
                  <a:pt x="3925" y="8443"/>
                </a:lnTo>
                <a:lnTo>
                  <a:pt x="72292" y="7145"/>
                </a:lnTo>
                <a:cubicBezTo>
                  <a:pt x="125550" y="5561"/>
                  <a:pt x="178728" y="3394"/>
                  <a:pt x="231771" y="4000"/>
                </a:cubicBezTo>
                <a:cubicBezTo>
                  <a:pt x="276049" y="4485"/>
                  <a:pt x="320208" y="13578"/>
                  <a:pt x="364603" y="11881"/>
                </a:cubicBezTo>
                <a:cubicBezTo>
                  <a:pt x="499147" y="6910"/>
                  <a:pt x="633750" y="8547"/>
                  <a:pt x="768234" y="2060"/>
                </a:cubicBezTo>
                <a:cubicBezTo>
                  <a:pt x="801008" y="-38"/>
                  <a:pt x="833841" y="-533"/>
                  <a:pt x="866623" y="5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88952" cy="1325563"/>
          </a:xfrm>
        </p:spPr>
        <p:txBody>
          <a:bodyPr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 descr="Tag=AccentColor&#10;Flavor=Light&#10;Target=FillAndLine">
            <a:extLst>
              <a:ext uri="{FF2B5EF4-FFF2-40B4-BE49-F238E27FC236}">
                <a16:creationId xmlns:a16="http://schemas.microsoft.com/office/drawing/2014/main" id="{2D7984C8-AF4A-4D59-BB2D-72D92F873C0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C125114-9BE9-4C21-BEC1-81B6851622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2AB98BFD-4068-4EDA-8DE5-E5D978EDD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937737FC-57C8-4243-BE91-4E9684B836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53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A78FA67-D083-4763-B647-4554C3C50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75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F1892FE5-DAA3-4902-93EF-46D6565FFB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97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3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en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04288"/>
            <a:ext cx="10515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83465705-093A-460D-83A5-4A4F3275ADB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4288"/>
            <a:ext cx="5181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4288"/>
            <a:ext cx="5181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23FEB8C5-87FB-41BA-B300-D935D5EEAEC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4" r:id="rId5"/>
    <p:sldLayoutId id="2147483751" r:id="rId6"/>
    <p:sldLayoutId id="2147483752" r:id="rId7"/>
    <p:sldLayoutId id="2147483753" r:id="rId8"/>
    <p:sldLayoutId id="2147483724" r:id="rId9"/>
    <p:sldLayoutId id="2147483737" r:id="rId10"/>
    <p:sldLayoutId id="2147483755" r:id="rId11"/>
    <p:sldLayoutId id="2147483754" r:id="rId12"/>
    <p:sldLayoutId id="2147483756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57ABFF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pPr algn="l"/>
            <a:r>
              <a:rPr lang="en-US" sz="8000" dirty="0">
                <a:solidFill>
                  <a:srgbClr val="FBF9F6"/>
                </a:solidFill>
                <a:latin typeface="Berlin Sans FB" panose="020E0602020502020306" pitchFamily="34" charset="0"/>
              </a:rPr>
              <a:t>Lodge Hill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BF9F6"/>
                </a:solidFill>
                <a:latin typeface="Berlin Sans FB" panose="020E0602020502020306" pitchFamily="34" charset="0"/>
              </a:rPr>
              <a:t>28</a:t>
            </a:r>
            <a:r>
              <a:rPr lang="en-US" sz="3600" b="1" baseline="30000" dirty="0" smtClean="0">
                <a:solidFill>
                  <a:srgbClr val="FBF9F6"/>
                </a:solidFill>
                <a:latin typeface="Berlin Sans FB" panose="020E0602020502020306" pitchFamily="34" charset="0"/>
              </a:rPr>
              <a:t>th</a:t>
            </a:r>
            <a:r>
              <a:rPr lang="en-US" sz="3600" b="1" dirty="0" smtClean="0">
                <a:solidFill>
                  <a:srgbClr val="FBF9F6"/>
                </a:solidFill>
                <a:latin typeface="Berlin Sans FB" panose="020E0602020502020306" pitchFamily="34" charset="0"/>
              </a:rPr>
              <a:t>-29</a:t>
            </a:r>
            <a:r>
              <a:rPr lang="en-US" sz="3600" b="1" baseline="30000" dirty="0" smtClean="0">
                <a:solidFill>
                  <a:srgbClr val="FBF9F6"/>
                </a:solidFill>
                <a:latin typeface="Berlin Sans FB" panose="020E0602020502020306" pitchFamily="34" charset="0"/>
              </a:rPr>
              <a:t>th</a:t>
            </a:r>
            <a:r>
              <a:rPr lang="en-US" sz="3600" b="1" dirty="0" smtClean="0">
                <a:solidFill>
                  <a:srgbClr val="FBF9F6"/>
                </a:solidFill>
                <a:latin typeface="Berlin Sans FB" panose="020E0602020502020306" pitchFamily="34" charset="0"/>
              </a:rPr>
              <a:t> March 2022</a:t>
            </a:r>
            <a:endParaRPr lang="en-US" sz="3600" b="1" dirty="0">
              <a:solidFill>
                <a:srgbClr val="FBF9F6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6" name="Picture 2" descr="Dear Parents and Carers">
            <a:extLst>
              <a:ext uri="{FF2B5EF4-FFF2-40B4-BE49-F238E27FC236}">
                <a16:creationId xmlns:a16="http://schemas.microsoft.com/office/drawing/2014/main" id="{A129DF53-6783-41A6-A491-AF98EC6BB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988" y="1752002"/>
            <a:ext cx="3368969" cy="33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A1D1-DD07-4DD2-A527-4B1F52D6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4368602" cy="658700"/>
          </a:xfrm>
        </p:spPr>
        <p:txBody>
          <a:bodyPr anchor="b">
            <a:noAutofit/>
          </a:bodyPr>
          <a:lstStyle/>
          <a:p>
            <a:pPr algn="ctr"/>
            <a:r>
              <a:rPr lang="en-US" sz="3600" dirty="0">
                <a:latin typeface="Berlin Sans FB" panose="020E0602020502020306" pitchFamily="34" charset="0"/>
              </a:rPr>
              <a:t>Kit List –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8896-AA49-4FBF-8BB1-9480E622D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914400"/>
            <a:ext cx="4243589" cy="5807075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Washbag </a:t>
            </a:r>
          </a:p>
          <a:p>
            <a:pPr marL="571500" lvl="0" indent="-571500">
              <a:lnSpc>
                <a:spcPct val="100000"/>
              </a:lnSpc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Toothbrush and paste</a:t>
            </a:r>
          </a:p>
          <a:p>
            <a:pPr marL="571500" lvl="0" indent="-571500">
              <a:lnSpc>
                <a:spcPct val="100000"/>
              </a:lnSpc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Comb/brush</a:t>
            </a:r>
          </a:p>
          <a:p>
            <a:pPr marL="571500" lvl="0" indent="-571500">
              <a:lnSpc>
                <a:spcPct val="100000"/>
              </a:lnSpc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Face cloth</a:t>
            </a:r>
          </a:p>
          <a:p>
            <a:pPr marL="571500" lvl="0" indent="-571500">
              <a:lnSpc>
                <a:spcPct val="100000"/>
              </a:lnSpc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Shampoo / shower gel</a:t>
            </a:r>
          </a:p>
          <a:p>
            <a:pPr marL="571500" lvl="0" indent="-571500">
              <a:lnSpc>
                <a:spcPct val="100000"/>
              </a:lnSpc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Deodorant (no aerosols)</a:t>
            </a:r>
          </a:p>
          <a:p>
            <a:pPr lvl="0">
              <a:lnSpc>
                <a:spcPct val="100000"/>
              </a:lnSpc>
            </a:pPr>
            <a:r>
              <a:rPr lang="en-US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Suncream</a:t>
            </a:r>
            <a:endParaRPr lang="en-US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Towel</a:t>
            </a:r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Tissues</a:t>
            </a:r>
          </a:p>
          <a:p>
            <a:pPr lvl="0">
              <a:lnSpc>
                <a:spcPct val="100000"/>
              </a:lnSpc>
            </a:pPr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lvl="0" algn="ctr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NO MOBILE PHONES OR ELECTRICAL DEVICES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B16F6-2291-49CF-87DB-292FF9BD10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1" r="11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1E77D-BC6B-46E9-A266-292BF5B6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763" y="6356350"/>
            <a:ext cx="3027813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rgbClr val="FBF9F6"/>
                </a:solidFill>
              </a:rPr>
              <a:t>9/3/20XX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8496-0D63-4559-BFA5-683F5780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1012" y="6356350"/>
            <a:ext cx="9427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 smtClean="0">
                <a:solidFill>
                  <a:srgbClr val="FBF9F6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BF9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AC70A0AD-4A0C-40FD-A774-6B09C173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Forms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4616EC-E841-4BCA-81AA-C47115E393AA}"/>
              </a:ext>
            </a:extLst>
          </p:cNvPr>
          <p:cNvSpPr txBox="1"/>
          <p:nvPr/>
        </p:nvSpPr>
        <p:spPr>
          <a:xfrm>
            <a:off x="625642" y="2971345"/>
            <a:ext cx="109407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Berlin Sans FB" panose="020E0602020502020306" pitchFamily="34" charset="0"/>
              </a:rPr>
              <a:t>All medical and consent forms should have been completed and returned to school</a:t>
            </a:r>
            <a:br>
              <a:rPr lang="en-US" sz="3200" dirty="0">
                <a:latin typeface="Berlin Sans FB" panose="020E0602020502020306" pitchFamily="34" charset="0"/>
              </a:rPr>
            </a:br>
            <a:r>
              <a:rPr lang="en-US" sz="3200" dirty="0">
                <a:latin typeface="Berlin Sans FB" panose="020E0602020502020306" pitchFamily="34" charset="0"/>
              </a:rPr>
              <a:t>Please could anyone who needs to add/make changes, please contact the school </a:t>
            </a:r>
            <a:r>
              <a:rPr lang="en-US" sz="3200" dirty="0" smtClean="0">
                <a:latin typeface="Berlin Sans FB" panose="020E0602020502020306" pitchFamily="34" charset="0"/>
              </a:rPr>
              <a:t>immediately</a:t>
            </a:r>
          </a:p>
          <a:p>
            <a:pPr algn="ctr"/>
            <a:r>
              <a:rPr lang="en-US" sz="3200" b="1" dirty="0" smtClean="0">
                <a:latin typeface="Berlin Sans FB" panose="020E0602020502020306" pitchFamily="34" charset="0"/>
              </a:rPr>
              <a:t>Please</a:t>
            </a:r>
            <a:r>
              <a:rPr lang="en-US" sz="3200" dirty="0" smtClean="0">
                <a:latin typeface="Berlin Sans FB" panose="020E0602020502020306" pitchFamily="34" charset="0"/>
              </a:rPr>
              <a:t> make sure that you have handed your forms in, including an dietary requirements.</a:t>
            </a:r>
            <a:endParaRPr lang="en-US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AC70A0AD-4A0C-40FD-A774-6B09C173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Medical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4616EC-E841-4BCA-81AA-C47115E393AA}"/>
              </a:ext>
            </a:extLst>
          </p:cNvPr>
          <p:cNvSpPr txBox="1"/>
          <p:nvPr/>
        </p:nvSpPr>
        <p:spPr>
          <a:xfrm>
            <a:off x="144379" y="2153198"/>
            <a:ext cx="118871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We have first aiders amongst the school staff and all the staff at Lodge Hill are first aid trained. </a:t>
            </a:r>
          </a:p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Any medication must be bagged and clearly labelled and given to the first aiders on Monday morning.</a:t>
            </a:r>
          </a:p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If your child needs an inhaler, please bring 2. 1 in your child’s rucksack and the other will stay with the group leader</a:t>
            </a:r>
          </a:p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Please let us know, via your class email, if there are any other concerns – e.g. sleep walking/bed wetting</a:t>
            </a:r>
            <a:endParaRPr lang="en-GB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683CD-059C-4A3C-8337-1053A066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72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Behaviour</a:t>
            </a:r>
            <a:r>
              <a:rPr lang="en-US" sz="72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– </a:t>
            </a:r>
            <a:br>
              <a:rPr lang="en-US" sz="7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sz="7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5 </a:t>
            </a:r>
            <a:r>
              <a:rPr lang="en-US" sz="7200" dirty="0">
                <a:solidFill>
                  <a:schemeClr val="tx1"/>
                </a:solidFill>
                <a:latin typeface="Berlin Sans FB" panose="020E0602020502020306" pitchFamily="34" charset="0"/>
              </a:rPr>
              <a:t>C</a:t>
            </a:r>
            <a:r>
              <a:rPr lang="en-US" sz="7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</a:t>
            </a:r>
            <a:endParaRPr lang="en-US" sz="7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9AE4F"/>
          </a:solidFill>
          <a:ln w="38100" cap="rnd">
            <a:solidFill>
              <a:srgbClr val="E9AE4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468407-2177-4930-9980-E35AE861B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Caring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Careful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Cheerful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Courteous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Co-operative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3B7BE-39F6-40AC-AB8F-9F8D5C70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416" y="6356350"/>
            <a:ext cx="1371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10" name="Picture 9" descr="Large skydiving group mid-air">
            <a:extLst>
              <a:ext uri="{FF2B5EF4-FFF2-40B4-BE49-F238E27FC236}">
                <a16:creationId xmlns:a16="http://schemas.microsoft.com/office/drawing/2014/main" id="{E9154E68-7253-4888-8493-FEEEB4765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3" r="2683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79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AC70A0AD-4A0C-40FD-A774-6B09C173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Emergency Contact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D5EF5-2BD0-47C1-BF99-30A2570A792D}"/>
              </a:ext>
            </a:extLst>
          </p:cNvPr>
          <p:cNvSpPr txBox="1"/>
          <p:nvPr/>
        </p:nvSpPr>
        <p:spPr>
          <a:xfrm>
            <a:off x="144379" y="2153198"/>
            <a:ext cx="118871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Berlin Sans FB" panose="020E0602020502020306" pitchFamily="34" charset="0"/>
              </a:rPr>
              <a:t>In an emergency, please contact the school, who will be able to reach us. </a:t>
            </a:r>
          </a:p>
          <a:p>
            <a:pPr algn="ctr"/>
            <a:r>
              <a:rPr lang="en-US" sz="4000" dirty="0">
                <a:latin typeface="Berlin Sans FB" panose="020E0602020502020306" pitchFamily="34" charset="0"/>
              </a:rPr>
              <a:t>We will give out a phone number for emergency contact overnight nearer the time. </a:t>
            </a:r>
            <a:endParaRPr lang="en-GB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A1D1-DD07-4DD2-A527-4B1F52D6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4368602" cy="589030"/>
          </a:xfrm>
        </p:spPr>
        <p:txBody>
          <a:bodyPr anchor="b">
            <a:noAutofit/>
          </a:bodyPr>
          <a:lstStyle/>
          <a:p>
            <a:pPr algn="ctr"/>
            <a:r>
              <a:rPr lang="en-US" sz="4400" dirty="0">
                <a:latin typeface="Berlin Sans FB" panose="020E0602020502020306" pitchFamily="34" charset="0"/>
              </a:rPr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8896-AA49-4FBF-8BB1-9480E622D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63579"/>
            <a:ext cx="4243589" cy="5357896"/>
          </a:xfrm>
        </p:spPr>
        <p:txBody>
          <a:bodyPr>
            <a:normAutofit fontScale="70000" lnSpcReduction="20000"/>
          </a:bodyPr>
          <a:lstStyle/>
          <a:p>
            <a:pPr lvl="0" algn="ctr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Thank you for attending. If you have any questions about the trip, please could you email the class email, and we will get back to you. </a:t>
            </a:r>
            <a:endParaRPr lang="en-US" sz="36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This PowerPoint will be up on the parent VLE page this week, so you can check back for any information.</a:t>
            </a:r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lvl="0" algn="ctr">
              <a:lnSpc>
                <a:spcPct val="100000"/>
              </a:lnSpc>
            </a:pPr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Class emails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curie@southwayjunior.co.uk</a:t>
            </a:r>
            <a:endParaRPr lang="en-GB" sz="2800" dirty="0">
              <a:effectLst/>
              <a:latin typeface="Berlin Sans FB" panose="020E0602020502020306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einstein@southwayjunior.co.uk</a:t>
            </a:r>
            <a:endParaRPr lang="en-GB" sz="2800" dirty="0">
              <a:effectLst/>
              <a:latin typeface="Berlin Sans FB" panose="020E0602020502020306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hawking@southwayjunior.co.uk</a:t>
            </a:r>
            <a:endParaRPr lang="en-GB" sz="2800" dirty="0">
              <a:effectLst/>
              <a:latin typeface="Berlin Sans FB" panose="020E0602020502020306" pitchFamily="34" charset="0"/>
            </a:endParaRPr>
          </a:p>
          <a:p>
            <a:pPr lvl="0">
              <a:lnSpc>
                <a:spcPct val="100000"/>
              </a:lnSpc>
            </a:pPr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8496-0D63-4559-BFA5-683F5780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1012" y="6356350"/>
            <a:ext cx="9427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 smtClean="0">
                <a:solidFill>
                  <a:srgbClr val="FBF9F6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BF9F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C5F26-C01C-4368-A632-EDB9FC6F9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256" y="2037628"/>
            <a:ext cx="5380793" cy="278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4A1D1-DD07-4DD2-A527-4B1F52D6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6600" dirty="0">
                <a:latin typeface="Berlin Sans FB" panose="020E0602020502020306" pitchFamily="34" charset="0"/>
              </a:rPr>
              <a:t>Lodge Hill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6A558"/>
          </a:solidFill>
          <a:ln w="38100" cap="rnd">
            <a:solidFill>
              <a:srgbClr val="D6A55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8896-AA49-4FBF-8BB1-9480E622D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The Team – </a:t>
            </a:r>
          </a:p>
          <a:p>
            <a:pPr lvl="0">
              <a:lnSpc>
                <a:spcPct val="100000"/>
              </a:lnSpc>
            </a:pPr>
            <a:r>
              <a:rPr lang="en-US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Mrs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Navarro-Hunt, Miss </a:t>
            </a: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Tay, Miss </a:t>
            </a:r>
            <a:r>
              <a:rPr lang="en-US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Saumtally,Mrs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Peiris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, Miss </a:t>
            </a: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Begum, </a:t>
            </a:r>
            <a:r>
              <a:rPr lang="en-US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Mr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Ridgewell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, Miss Woolley, Miss Harman</a:t>
            </a:r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 smtClean="0">
                <a:solidFill>
                  <a:schemeClr val="accent1"/>
                </a:solidFill>
                <a:latin typeface="Berlin Sans FB" panose="020E0602020502020306" pitchFamily="34" charset="0"/>
              </a:rPr>
              <a:t>70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children accompanied by </a:t>
            </a:r>
            <a:r>
              <a:rPr lang="en-US" dirty="0">
                <a:solidFill>
                  <a:schemeClr val="accent1"/>
                </a:solidFill>
                <a:latin typeface="Berlin Sans FB" panose="020E0602020502020306" pitchFamily="34" charset="0"/>
              </a:rPr>
              <a:t>8</a:t>
            </a: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 members of staff</a:t>
            </a:r>
          </a:p>
        </p:txBody>
      </p:sp>
      <p:pic>
        <p:nvPicPr>
          <p:cNvPr id="8" name="Picture 7" descr="A picture containing outdoor, tree, road, building&#10;&#10;Description automatically generated">
            <a:extLst>
              <a:ext uri="{FF2B5EF4-FFF2-40B4-BE49-F238E27FC236}">
                <a16:creationId xmlns:a16="http://schemas.microsoft.com/office/drawing/2014/main" id="{021B16F6-2291-49CF-87DB-292FF9BD1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89" r="1385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8496-0D63-4559-BFA5-683F5780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1012" y="6356350"/>
            <a:ext cx="9427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>
                <a:solidFill>
                  <a:srgbClr val="FBF9F6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BF9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Monday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3"/>
            <a:ext cx="6894576" cy="401485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Please arrive at school by 8.30am.</a:t>
            </a:r>
          </a:p>
          <a:p>
            <a:r>
              <a:rPr lang="en-US" sz="2800" dirty="0">
                <a:latin typeface="Berlin Sans FB" panose="020E0602020502020306" pitchFamily="34" charset="0"/>
              </a:rPr>
              <a:t>Children are to come to the school hall with: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Berlin Sans FB" panose="020E0602020502020306" pitchFamily="34" charset="0"/>
              </a:rPr>
              <a:t>Overnight bag/case;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Berlin Sans FB" panose="020E0602020502020306" pitchFamily="34" charset="0"/>
              </a:rPr>
              <a:t>Small rucksack, which includes a snack, water and their lunchbox;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Berlin Sans FB" panose="020E0602020502020306" pitchFamily="34" charset="0"/>
              </a:rPr>
              <a:t>Any medication clearly labelled</a:t>
            </a:r>
          </a:p>
          <a:p>
            <a:pPr marL="342900" indent="-342900">
              <a:buFontTx/>
              <a:buChar char="-"/>
            </a:pPr>
            <a:endParaRPr lang="en-US" sz="2800" dirty="0">
              <a:latin typeface="Berlin Sans FB" panose="020E0602020502020306" pitchFamily="34" charset="0"/>
            </a:endParaRPr>
          </a:p>
          <a:p>
            <a:r>
              <a:rPr lang="en-US" sz="2800" dirty="0">
                <a:latin typeface="Berlin Sans FB" panose="020E0602020502020306" pitchFamily="34" charset="0"/>
              </a:rPr>
              <a:t>The coaches will leave at 9.15am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6DCF7EB-D0F3-4203-B803-C4602FED47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9754" r="19754"/>
          <a:stretch/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FE517E0-F647-43BA-920B-0D786A6410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119" b="1119"/>
          <a:stretch/>
        </p:blipFill>
        <p:spPr/>
      </p:pic>
    </p:spTree>
    <p:extLst>
      <p:ext uri="{BB962C8B-B14F-4D97-AF65-F5344CB8AC3E}">
        <p14:creationId xmlns:p14="http://schemas.microsoft.com/office/powerpoint/2010/main" val="17953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Tuesday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3"/>
            <a:ext cx="6894576" cy="401485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400" dirty="0">
                <a:latin typeface="Berlin Sans FB" panose="020E0602020502020306" pitchFamily="34" charset="0"/>
              </a:rPr>
              <a:t>We are due back at around 6pm. </a:t>
            </a:r>
          </a:p>
          <a:p>
            <a:pPr algn="ctr"/>
            <a:r>
              <a:rPr lang="en-US" sz="4400" dirty="0">
                <a:latin typeface="Berlin Sans FB" panose="020E0602020502020306" pitchFamily="34" charset="0"/>
              </a:rPr>
              <a:t>We will let the school know if our ETA will be different and they will put this on the school website.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2C7CB64-E995-41D4-8DC8-1BC5C4B781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88" b="288"/>
          <a:stretch/>
        </p:blipFill>
        <p:spPr>
          <a:xfrm>
            <a:off x="2" y="4361970"/>
            <a:ext cx="4038599" cy="2496030"/>
          </a:xfrm>
        </p:spPr>
      </p:pic>
      <p:pic>
        <p:nvPicPr>
          <p:cNvPr id="15" name="Picture Placeholder 13">
            <a:extLst>
              <a:ext uri="{FF2B5EF4-FFF2-40B4-BE49-F238E27FC236}">
                <a16:creationId xmlns:a16="http://schemas.microsoft.com/office/drawing/2014/main" id="{FCC20A8D-A745-4910-A7D9-247D9155C6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9545" r="19545"/>
          <a:stretch/>
        </p:blipFill>
        <p:spPr>
          <a:xfrm>
            <a:off x="0" y="0"/>
            <a:ext cx="4041775" cy="4194175"/>
          </a:xfrm>
        </p:spPr>
      </p:pic>
    </p:spTree>
    <p:extLst>
      <p:ext uri="{BB962C8B-B14F-4D97-AF65-F5344CB8AC3E}">
        <p14:creationId xmlns:p14="http://schemas.microsoft.com/office/powerpoint/2010/main" val="8291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4A1D1-DD07-4DD2-A527-4B1F52D6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Berlin Sans FB" panose="020E0602020502020306" pitchFamily="34" charset="0"/>
              </a:rPr>
              <a:t>Safety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8896-AA49-4FBF-8BB1-9480E622D5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3134" y="403138"/>
            <a:ext cx="7285817" cy="6454862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All Lodge Hill staff are DBS/Police checked, inducted and trained. They have achieved appropriate qualifications for each of the activities they teach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Lodge Hill staff are qualified First Aiders</a:t>
            </a:r>
          </a:p>
          <a:p>
            <a:r>
              <a:rPr lang="en-GB" sz="3200" dirty="0">
                <a:solidFill>
                  <a:srgbClr val="000000"/>
                </a:solidFill>
                <a:latin typeface="Berlin Sans FB" panose="020E0602020502020306" pitchFamily="34" charset="0"/>
              </a:rPr>
              <a:t>* Lodge Hill is independently inspected by the British Activity Holiday Association (BAPA)</a:t>
            </a:r>
          </a:p>
          <a:p>
            <a:r>
              <a:rPr lang="en-GB" sz="3200" dirty="0">
                <a:solidFill>
                  <a:srgbClr val="000000"/>
                </a:solidFill>
                <a:latin typeface="Berlin Sans FB" panose="020E0602020502020306" pitchFamily="34" charset="0"/>
              </a:rPr>
              <a:t>* Comprehensive risk assessments have been carried out on all Activities.</a:t>
            </a:r>
          </a:p>
          <a:p>
            <a:r>
              <a:rPr lang="en-GB" sz="3200" dirty="0">
                <a:solidFill>
                  <a:srgbClr val="000000"/>
                </a:solidFill>
                <a:latin typeface="Berlin Sans FB" panose="020E0602020502020306" pitchFamily="34" charset="0"/>
              </a:rPr>
              <a:t>* Activity groups are at a ratio of 1 instructor to 12 participants [on certain  activities it is a ratio of  2:12]</a:t>
            </a:r>
          </a:p>
          <a:p>
            <a:r>
              <a:rPr lang="en-GB" sz="3200" dirty="0">
                <a:solidFill>
                  <a:srgbClr val="000000"/>
                </a:solidFill>
                <a:latin typeface="Berlin Sans FB" panose="020E0602020502020306" pitchFamily="34" charset="0"/>
              </a:rPr>
              <a:t> * Each activity is accompanied by Lodge Hill instructors &amp; group leaders.</a:t>
            </a:r>
          </a:p>
          <a:p>
            <a:r>
              <a:rPr lang="en-GB" sz="3200" dirty="0">
                <a:solidFill>
                  <a:srgbClr val="000000"/>
                </a:solidFill>
                <a:latin typeface="Berlin Sans FB" panose="020E0602020502020306" pitchFamily="34" charset="0"/>
              </a:rPr>
              <a:t>* The Centre have secure &amp; clearly defined borders, with CCTV in operation.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Berlin Sans FB" panose="020E0602020502020306" pitchFamily="34" charset="0"/>
              </a:rPr>
              <a:t>The Lodge Hill Duty Manager is on call 24/7 for any emergencies.</a:t>
            </a:r>
          </a:p>
          <a:p>
            <a:pPr marL="0" lvl="0" indent="0" algn="l"/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8496-0D63-4559-BFA5-683F5780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3395" y="6356350"/>
            <a:ext cx="19373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5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329184"/>
            <a:ext cx="6241568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Berlin Sans FB" panose="020E0602020502020306" pitchFamily="34" charset="0"/>
              </a:rPr>
              <a:t>Activities</a:t>
            </a:r>
          </a:p>
        </p:txBody>
      </p:sp>
      <p:sp>
        <p:nvSpPr>
          <p:cNvPr id="34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706624"/>
            <a:ext cx="6241568" cy="3483864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Berlin Sans FB" panose="020E0602020502020306" pitchFamily="34" charset="0"/>
              </a:rPr>
              <a:t>There will be 7 activity groups, each with 11/12 children.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Berlin Sans FB" panose="020E0602020502020306" pitchFamily="34" charset="0"/>
              </a:rPr>
              <a:t>All groups will do the same 7 </a:t>
            </a:r>
            <a:r>
              <a:rPr lang="en-US" sz="3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activities, </a:t>
            </a:r>
            <a:r>
              <a:rPr lang="en-US" sz="3800" dirty="0">
                <a:solidFill>
                  <a:schemeClr val="bg1"/>
                </a:solidFill>
                <a:latin typeface="Berlin Sans FB" panose="020E0602020502020306" pitchFamily="34" charset="0"/>
              </a:rPr>
              <a:t>with each activity lasting 1 hour 30 minutes. Activities this year are –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Berlin Sans FB" panose="020E0602020502020306" pitchFamily="34" charset="0"/>
              </a:rPr>
              <a:t>Crate stacking, Low zip wire, Archery, Climbing, Orienteering, Low ropes, Shelter building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latin typeface="Berlin Sans FB" panose="020E0602020502020306" pitchFamily="34" charset="0"/>
              </a:rPr>
              <a:t>There will also be activities led by our staff on the </a:t>
            </a:r>
            <a:r>
              <a:rPr lang="en-US" sz="3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Monday </a:t>
            </a:r>
            <a:r>
              <a:rPr lang="en-US" sz="3800" dirty="0">
                <a:solidFill>
                  <a:schemeClr val="bg1"/>
                </a:solidFill>
                <a:latin typeface="Berlin Sans FB" panose="020E0602020502020306" pitchFamily="34" charset="0"/>
              </a:rPr>
              <a:t>evening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5809" y="6356350"/>
            <a:ext cx="10058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EBFDC9-BC09-4C3D-99D5-39E82E8C4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331" y="329183"/>
            <a:ext cx="3954162" cy="2926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E6CFF3-0230-44A6-B5BD-47D3BA789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248" y="3494809"/>
            <a:ext cx="4008328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B72DE4C0-EE12-4CAC-98CF-A89349319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29CF03F-5E6E-4B23-89A5-81548BA4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987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latin typeface="Berlin Sans FB" panose="020E0602020502020306" pitchFamily="34" charset="0"/>
              </a:rPr>
              <a:t>Dormitories</a:t>
            </a:r>
          </a:p>
        </p:txBody>
      </p:sp>
      <p:sp>
        <p:nvSpPr>
          <p:cNvPr id="5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Berlin Sans FB" panose="020E0602020502020306" pitchFamily="34" charset="0"/>
              </a:rPr>
              <a:t>There are 27 bedrooms on 3 separate floors.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Berlin Sans FB" panose="020E0602020502020306" pitchFamily="34" charset="0"/>
              </a:rPr>
              <a:t>Rooms have either 3, 4 or 6 beds. Children will have to make their own bed in the morning!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Berlin Sans FB" panose="020E0602020502020306" pitchFamily="34" charset="0"/>
              </a:rPr>
              <a:t>There are 14 bath/shower rooms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Berlin Sans FB" panose="020E0602020502020306" pitchFamily="34" charset="0"/>
              </a:rPr>
              <a:t>Adult rooms are arranged between floors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Berlin Sans FB" panose="020E0602020502020306" pitchFamily="34" charset="0"/>
              </a:rPr>
              <a:t>Children have chosen friendship groups and we have done our very best to ensure that they are with at least one friend.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Berlin Sans FB" panose="020E0602020502020306" pitchFamily="34" charset="0"/>
              </a:rPr>
              <a:t>Children will not find out rooms until much nearer the time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latin typeface="Berlin Sans FB" panose="020E0602020502020306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416" y="6356350"/>
            <a:ext cx="1371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3" name="Picture 2" descr="A bunk bed in a room&#10;&#10;Description automatically generated with medium confidence">
            <a:extLst>
              <a:ext uri="{FF2B5EF4-FFF2-40B4-BE49-F238E27FC236}">
                <a16:creationId xmlns:a16="http://schemas.microsoft.com/office/drawing/2014/main" id="{A53B28B9-3E9E-46A6-929E-34B3DE612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70" r="38776" b="-1"/>
          <a:stretch/>
        </p:blipFill>
        <p:spPr>
          <a:xfrm>
            <a:off x="20" y="10"/>
            <a:ext cx="4053550" cy="6857989"/>
          </a:xfrm>
          <a:custGeom>
            <a:avLst/>
            <a:gdLst/>
            <a:ahLst/>
            <a:cxnLst/>
            <a:rect l="l" t="t" r="r" b="b"/>
            <a:pathLst>
              <a:path w="4053570" h="6857999">
                <a:moveTo>
                  <a:pt x="0" y="0"/>
                </a:moveTo>
                <a:lnTo>
                  <a:pt x="4022851" y="0"/>
                </a:lnTo>
                <a:lnTo>
                  <a:pt x="4023684" y="7069"/>
                </a:lnTo>
                <a:cubicBezTo>
                  <a:pt x="4038634" y="90834"/>
                  <a:pt x="4036100" y="175741"/>
                  <a:pt x="4040154" y="260014"/>
                </a:cubicBezTo>
                <a:cubicBezTo>
                  <a:pt x="4044969" y="363071"/>
                  <a:pt x="4038888" y="466508"/>
                  <a:pt x="4036607" y="569818"/>
                </a:cubicBezTo>
                <a:cubicBezTo>
                  <a:pt x="4034833" y="657771"/>
                  <a:pt x="4026091" y="745598"/>
                  <a:pt x="4028752" y="833678"/>
                </a:cubicBezTo>
                <a:cubicBezTo>
                  <a:pt x="4028942" y="836724"/>
                  <a:pt x="4028942" y="839770"/>
                  <a:pt x="4028752" y="842816"/>
                </a:cubicBezTo>
                <a:cubicBezTo>
                  <a:pt x="4020643" y="939653"/>
                  <a:pt x="4020643" y="1036998"/>
                  <a:pt x="4028752" y="1133836"/>
                </a:cubicBezTo>
                <a:cubicBezTo>
                  <a:pt x="4031324" y="1174144"/>
                  <a:pt x="4030602" y="1214593"/>
                  <a:pt x="4026598" y="1254787"/>
                </a:cubicBezTo>
                <a:cubicBezTo>
                  <a:pt x="4022797" y="1305935"/>
                  <a:pt x="4010634" y="1357844"/>
                  <a:pt x="4019376" y="1408610"/>
                </a:cubicBezTo>
                <a:cubicBezTo>
                  <a:pt x="4025065" y="1450430"/>
                  <a:pt x="4028194" y="1492566"/>
                  <a:pt x="4028752" y="1534766"/>
                </a:cubicBezTo>
                <a:cubicBezTo>
                  <a:pt x="4033186" y="1629192"/>
                  <a:pt x="4029005" y="1724125"/>
                  <a:pt x="4027358" y="1818805"/>
                </a:cubicBezTo>
                <a:cubicBezTo>
                  <a:pt x="4025584" y="1929096"/>
                  <a:pt x="4028372" y="2039387"/>
                  <a:pt x="4019503" y="2149804"/>
                </a:cubicBezTo>
                <a:cubicBezTo>
                  <a:pt x="4014625" y="2239001"/>
                  <a:pt x="4014625" y="2328401"/>
                  <a:pt x="4019503" y="2417598"/>
                </a:cubicBezTo>
                <a:cubicBezTo>
                  <a:pt x="4021910" y="2499333"/>
                  <a:pt x="4034200" y="2580306"/>
                  <a:pt x="4032173" y="2662929"/>
                </a:cubicBezTo>
                <a:cubicBezTo>
                  <a:pt x="4029765" y="2759258"/>
                  <a:pt x="4018363" y="2855334"/>
                  <a:pt x="4021910" y="2951918"/>
                </a:cubicBezTo>
                <a:cubicBezTo>
                  <a:pt x="4023557" y="2997989"/>
                  <a:pt x="4023684" y="3044060"/>
                  <a:pt x="4024571" y="3090130"/>
                </a:cubicBezTo>
                <a:cubicBezTo>
                  <a:pt x="4025711" y="3145593"/>
                  <a:pt x="4035720" y="3200928"/>
                  <a:pt x="4030145" y="3256264"/>
                </a:cubicBezTo>
                <a:cubicBezTo>
                  <a:pt x="4020897" y="3348533"/>
                  <a:pt x="3996951" y="3439278"/>
                  <a:pt x="4011901" y="3533831"/>
                </a:cubicBezTo>
                <a:cubicBezTo>
                  <a:pt x="4020136" y="3585867"/>
                  <a:pt x="4029385" y="3638030"/>
                  <a:pt x="4034200" y="3690573"/>
                </a:cubicBezTo>
                <a:cubicBezTo>
                  <a:pt x="4038381" y="3737532"/>
                  <a:pt x="4048896" y="3785253"/>
                  <a:pt x="4040914" y="3831958"/>
                </a:cubicBezTo>
                <a:cubicBezTo>
                  <a:pt x="4034073" y="3871937"/>
                  <a:pt x="4037620" y="3911916"/>
                  <a:pt x="4032299" y="3951895"/>
                </a:cubicBezTo>
                <a:cubicBezTo>
                  <a:pt x="4025331" y="4004311"/>
                  <a:pt x="4021657" y="4057616"/>
                  <a:pt x="4016336" y="4110414"/>
                </a:cubicBezTo>
                <a:cubicBezTo>
                  <a:pt x="4011648" y="4158261"/>
                  <a:pt x="4007974" y="4205982"/>
                  <a:pt x="4020643" y="4250911"/>
                </a:cubicBezTo>
                <a:cubicBezTo>
                  <a:pt x="4051684" y="4363994"/>
                  <a:pt x="4034707" y="4476442"/>
                  <a:pt x="4023051" y="4588763"/>
                </a:cubicBezTo>
                <a:cubicBezTo>
                  <a:pt x="4017349" y="4643337"/>
                  <a:pt x="4008987" y="4701084"/>
                  <a:pt x="4021657" y="4751090"/>
                </a:cubicBezTo>
                <a:cubicBezTo>
                  <a:pt x="4044969" y="4839804"/>
                  <a:pt x="4026725" y="4924077"/>
                  <a:pt x="4016589" y="5009238"/>
                </a:cubicBezTo>
                <a:cubicBezTo>
                  <a:pt x="4004363" y="5092546"/>
                  <a:pt x="4006124" y="5177301"/>
                  <a:pt x="4021784" y="5260026"/>
                </a:cubicBezTo>
                <a:cubicBezTo>
                  <a:pt x="4034200" y="5318407"/>
                  <a:pt x="4034200" y="5377804"/>
                  <a:pt x="4035720" y="5436566"/>
                </a:cubicBezTo>
                <a:cubicBezTo>
                  <a:pt x="4036607" y="5473373"/>
                  <a:pt x="4023051" y="5510813"/>
                  <a:pt x="4014055" y="5547492"/>
                </a:cubicBezTo>
                <a:cubicBezTo>
                  <a:pt x="3997965" y="5613743"/>
                  <a:pt x="3992137" y="5681008"/>
                  <a:pt x="4014055" y="5745609"/>
                </a:cubicBezTo>
                <a:cubicBezTo>
                  <a:pt x="4044589" y="5835085"/>
                  <a:pt x="4062073" y="5924561"/>
                  <a:pt x="4049403" y="6019242"/>
                </a:cubicBezTo>
                <a:cubicBezTo>
                  <a:pt x="4042055" y="6077623"/>
                  <a:pt x="4040408" y="6137274"/>
                  <a:pt x="4029385" y="6194894"/>
                </a:cubicBezTo>
                <a:cubicBezTo>
                  <a:pt x="4011268" y="6290463"/>
                  <a:pt x="4017729" y="6385396"/>
                  <a:pt x="4032173" y="6479568"/>
                </a:cubicBezTo>
                <a:cubicBezTo>
                  <a:pt x="4042321" y="6558257"/>
                  <a:pt x="4043423" y="6637846"/>
                  <a:pt x="4035467" y="6716775"/>
                </a:cubicBezTo>
                <a:lnTo>
                  <a:pt x="4025707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8497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E2D9CA0-1791-40C7-A419-1A0FC27F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8000" dirty="0">
                <a:latin typeface="Berlin Sans FB" panose="020E0602020502020306" pitchFamily="34" charset="0"/>
              </a:rPr>
              <a:t>Food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45352-0B0C-4D62-B921-1970284FD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0823" y="6356350"/>
            <a:ext cx="1143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rgbClr val="FBF9F6"/>
                </a:solidFill>
              </a:rPr>
              <a:t>9/3/20XX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1BFD0-E989-4A8A-BFF6-3E2CFC5F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05872" y="6356350"/>
            <a:ext cx="1143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>
                <a:solidFill>
                  <a:srgbClr val="FBF9F6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BF9F6"/>
              </a:solidFill>
            </a:endParaRPr>
          </a:p>
        </p:txBody>
      </p:sp>
      <p:graphicFrame>
        <p:nvGraphicFramePr>
          <p:cNvPr id="9" name="Content Placeholder 4" descr="timeline SmartArt graphic">
            <a:extLst>
              <a:ext uri="{FF2B5EF4-FFF2-40B4-BE49-F238E27FC236}">
                <a16:creationId xmlns:a16="http://schemas.microsoft.com/office/drawing/2014/main" id="{F1FE7965-FFF1-4D76-8410-67C3D7905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587565"/>
              </p:ext>
            </p:extLst>
          </p:nvPr>
        </p:nvGraphicFramePr>
        <p:xfrm>
          <a:off x="4648018" y="136526"/>
          <a:ext cx="6900512" cy="658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6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A1D1-DD07-4DD2-A527-4B1F52D6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4368602" cy="1728020"/>
          </a:xfrm>
        </p:spPr>
        <p:txBody>
          <a:bodyPr anchor="b">
            <a:noAutofit/>
          </a:bodyPr>
          <a:lstStyle/>
          <a:p>
            <a:pPr algn="ctr"/>
            <a:r>
              <a:rPr lang="en-US" sz="4400">
                <a:latin typeface="Berlin Sans FB" panose="020E0602020502020306" pitchFamily="34" charset="0"/>
              </a:rPr>
              <a:t>Kit List – Please name everything</a:t>
            </a:r>
            <a:endParaRPr lang="en-US" sz="44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E8896-AA49-4FBF-8BB1-9480E622D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053390"/>
            <a:ext cx="4243589" cy="466808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Waterproof coat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Night clothes / teddy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2 pairs underwear / socks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1 sturdy pair of shoes or </a:t>
            </a:r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trainers (that you don’t mind getting muddy)</a:t>
            </a:r>
            <a:endParaRPr lang="en-US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2 pairs of tracksuit bottoms, trousers or leggings (not jeans)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2 tops – at least one with long sleeves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Sweatshirt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Binbag to put dirty clothes </a:t>
            </a:r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in</a:t>
            </a:r>
          </a:p>
          <a:p>
            <a:pPr lvl="0"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Water bottle</a:t>
            </a:r>
            <a:endParaRPr lang="en-US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B16F6-2291-49CF-87DB-292FF9BD10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1" r="11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8496-0D63-4559-BFA5-683F5780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1012" y="6356350"/>
            <a:ext cx="9427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18C1E5-FB55-42F5-BD6D-9CC153FCDBE6}" type="slidenum">
              <a:rPr lang="en-US">
                <a:solidFill>
                  <a:srgbClr val="FBF9F6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BF9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30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CFB608F-E2ED-4AA5-B472-3C2C8944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2896BB-5566-4403-84AA-2FD10D9622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A8DA88-2D67-4B30-8205-C52078711284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 presentation</Template>
  <TotalTime>113</TotalTime>
  <Words>759</Words>
  <Application>Microsoft Office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Berlin Sans FB</vt:lpstr>
      <vt:lpstr>Calibri</vt:lpstr>
      <vt:lpstr>The Hand Black</vt:lpstr>
      <vt:lpstr>The Serif Hand Black</vt:lpstr>
      <vt:lpstr>SketchyVTI</vt:lpstr>
      <vt:lpstr>Lodge Hill</vt:lpstr>
      <vt:lpstr>Lodge Hill</vt:lpstr>
      <vt:lpstr>Monday</vt:lpstr>
      <vt:lpstr>Tuesday</vt:lpstr>
      <vt:lpstr>Safety</vt:lpstr>
      <vt:lpstr>Activities</vt:lpstr>
      <vt:lpstr>Dormitories</vt:lpstr>
      <vt:lpstr>Food</vt:lpstr>
      <vt:lpstr>Kit List – Please name everything</vt:lpstr>
      <vt:lpstr>Kit List – continued</vt:lpstr>
      <vt:lpstr>Forms </vt:lpstr>
      <vt:lpstr>Medical</vt:lpstr>
      <vt:lpstr>Behaviour –  5 Cs</vt:lpstr>
      <vt:lpstr>Emergency Contact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Lodge Hill</dc:title>
  <dc:creator>Alice Navarro</dc:creator>
  <cp:lastModifiedBy>Claire Morley</cp:lastModifiedBy>
  <cp:revision>16</cp:revision>
  <dcterms:created xsi:type="dcterms:W3CDTF">2021-05-06T08:49:30Z</dcterms:created>
  <dcterms:modified xsi:type="dcterms:W3CDTF">2022-03-14T14:40:49Z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